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61" r:id="rId4"/>
    <p:sldId id="282" r:id="rId5"/>
    <p:sldId id="289" r:id="rId6"/>
    <p:sldId id="269" r:id="rId7"/>
    <p:sldId id="267" r:id="rId8"/>
    <p:sldId id="290" r:id="rId9"/>
    <p:sldId id="288" r:id="rId10"/>
  </p:sldIdLst>
  <p:sldSz cx="12192000" cy="6858000"/>
  <p:notesSz cx="6858000" cy="9144000"/>
  <p:defaultTextStyle>
    <a:defPPr>
      <a:defRPr lang="mn-M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21F534-84EB-45B8-BE0A-6244A888F2BA}" type="doc">
      <dgm:prSet loTypeId="urn:microsoft.com/office/officeart/2005/8/layout/hProcess9" loCatId="process" qsTypeId="urn:microsoft.com/office/officeart/2005/8/quickstyle/simple4" qsCatId="simple" csTypeId="urn:microsoft.com/office/officeart/2005/8/colors/accent0_1" csCatId="mainScheme" phldr="1"/>
      <dgm:spPr/>
    </dgm:pt>
    <dgm:pt modelId="{4C4FC126-BA3E-41CB-A029-409CB74FE8C7}">
      <dgm:prSet phldrT="[Text]" custT="1"/>
      <dgm:spPr/>
      <dgm:t>
        <a:bodyPr/>
        <a:lstStyle/>
        <a:p>
          <a:r>
            <a:rPr lang="mn-MN" sz="2400" dirty="0" smtClean="0"/>
            <a:t>Шүүхийн статистик</a:t>
          </a:r>
          <a:endParaRPr lang="mn-MN" sz="2400" dirty="0"/>
        </a:p>
      </dgm:t>
    </dgm:pt>
    <dgm:pt modelId="{C28BE35A-688C-4F02-BAD1-187DC12FB0E8}" type="parTrans" cxnId="{E9C75148-3977-4218-B170-56CED4C5BFF8}">
      <dgm:prSet/>
      <dgm:spPr/>
      <dgm:t>
        <a:bodyPr/>
        <a:lstStyle/>
        <a:p>
          <a:endParaRPr lang="mn-MN" sz="2400"/>
        </a:p>
      </dgm:t>
    </dgm:pt>
    <dgm:pt modelId="{7CD020C5-793E-467B-921B-79ACB31B3EBA}" type="sibTrans" cxnId="{E9C75148-3977-4218-B170-56CED4C5BFF8}">
      <dgm:prSet/>
      <dgm:spPr/>
      <dgm:t>
        <a:bodyPr/>
        <a:lstStyle/>
        <a:p>
          <a:endParaRPr lang="mn-MN" sz="2400"/>
        </a:p>
      </dgm:t>
    </dgm:pt>
    <dgm:pt modelId="{F1906B20-4B58-47C4-87B8-B3060D6EB369}">
      <dgm:prSet phldrT="[Text]" custT="1"/>
      <dgm:spPr/>
      <dgm:t>
        <a:bodyPr/>
        <a:lstStyle/>
        <a:p>
          <a:r>
            <a:rPr lang="mn-MN" sz="2400" dirty="0" smtClean="0"/>
            <a:t>Тойм мэдээ</a:t>
          </a:r>
          <a:endParaRPr lang="mn-MN" sz="2400" dirty="0"/>
        </a:p>
      </dgm:t>
    </dgm:pt>
    <dgm:pt modelId="{FB0B738A-803A-4C5C-AE2A-7A4F6106D114}" type="parTrans" cxnId="{0FDE926C-268E-451B-B209-9360F8477E3F}">
      <dgm:prSet/>
      <dgm:spPr/>
      <dgm:t>
        <a:bodyPr/>
        <a:lstStyle/>
        <a:p>
          <a:endParaRPr lang="mn-MN" sz="2400"/>
        </a:p>
      </dgm:t>
    </dgm:pt>
    <dgm:pt modelId="{D72887D3-0ED8-481A-A4AD-6E8B2725B69D}" type="sibTrans" cxnId="{0FDE926C-268E-451B-B209-9360F8477E3F}">
      <dgm:prSet/>
      <dgm:spPr/>
      <dgm:t>
        <a:bodyPr/>
        <a:lstStyle/>
        <a:p>
          <a:endParaRPr lang="mn-MN" sz="2400"/>
        </a:p>
      </dgm:t>
    </dgm:pt>
    <dgm:pt modelId="{B6F22ECA-FB99-40BA-8A0A-0266D7C5689A}">
      <dgm:prSet phldrT="[Text]" custT="1"/>
      <dgm:spPr>
        <a:solidFill>
          <a:srgbClr val="002060"/>
        </a:solidFill>
      </dgm:spPr>
      <dgm:t>
        <a:bodyPr/>
        <a:lstStyle/>
        <a:p>
          <a:r>
            <a:rPr lang="mn-MN" sz="2400" b="1" dirty="0" smtClean="0">
              <a:solidFill>
                <a:schemeClr val="bg1"/>
              </a:solidFill>
            </a:rPr>
            <a:t>Шүүхийн шийдвэрийн дүн шинжилгээ</a:t>
          </a:r>
          <a:endParaRPr lang="mn-MN" sz="2400" b="1" dirty="0">
            <a:solidFill>
              <a:schemeClr val="bg1"/>
            </a:solidFill>
          </a:endParaRPr>
        </a:p>
      </dgm:t>
    </dgm:pt>
    <dgm:pt modelId="{733B2568-76A3-4368-B7B1-B89E10E71E26}" type="parTrans" cxnId="{ED37E292-A2D4-4034-BFA3-FAD892DEFAFC}">
      <dgm:prSet/>
      <dgm:spPr/>
      <dgm:t>
        <a:bodyPr/>
        <a:lstStyle/>
        <a:p>
          <a:endParaRPr lang="mn-MN" sz="2400"/>
        </a:p>
      </dgm:t>
    </dgm:pt>
    <dgm:pt modelId="{B15D81FA-1ABE-4F57-81DE-6BFEF4242841}" type="sibTrans" cxnId="{ED37E292-A2D4-4034-BFA3-FAD892DEFAFC}">
      <dgm:prSet/>
      <dgm:spPr/>
      <dgm:t>
        <a:bodyPr/>
        <a:lstStyle/>
        <a:p>
          <a:endParaRPr lang="mn-MN" sz="2400"/>
        </a:p>
      </dgm:t>
    </dgm:pt>
    <dgm:pt modelId="{21955C23-B40F-47E6-917B-D912BBAD27EB}">
      <dgm:prSet phldrT="[Text]" custT="1"/>
      <dgm:spPr/>
      <dgm:t>
        <a:bodyPr/>
        <a:lstStyle/>
        <a:p>
          <a:r>
            <a:rPr lang="mn-MN" sz="2400" dirty="0" smtClean="0"/>
            <a:t>Хэрэг, маргааны төрлөөр судлах судалгаа </a:t>
          </a:r>
          <a:endParaRPr lang="mn-MN" sz="2400" dirty="0"/>
        </a:p>
      </dgm:t>
    </dgm:pt>
    <dgm:pt modelId="{73792EE3-0009-4A0B-92C1-9DF1350397A0}" type="parTrans" cxnId="{51402B10-BBCC-4BAF-8995-BDBB5D10CA08}">
      <dgm:prSet/>
      <dgm:spPr/>
      <dgm:t>
        <a:bodyPr/>
        <a:lstStyle/>
        <a:p>
          <a:endParaRPr lang="mn-MN" sz="2400"/>
        </a:p>
      </dgm:t>
    </dgm:pt>
    <dgm:pt modelId="{4F2D7691-AF8E-46EB-A62B-B878C449A217}" type="sibTrans" cxnId="{51402B10-BBCC-4BAF-8995-BDBB5D10CA08}">
      <dgm:prSet/>
      <dgm:spPr/>
      <dgm:t>
        <a:bodyPr/>
        <a:lstStyle/>
        <a:p>
          <a:endParaRPr lang="mn-MN" sz="2400"/>
        </a:p>
      </dgm:t>
    </dgm:pt>
    <dgm:pt modelId="{59446B86-CACC-43F8-A75E-4085DAF0AF68}" type="pres">
      <dgm:prSet presAssocID="{AF21F534-84EB-45B8-BE0A-6244A888F2BA}" presName="CompostProcess" presStyleCnt="0">
        <dgm:presLayoutVars>
          <dgm:dir/>
          <dgm:resizeHandles val="exact"/>
        </dgm:presLayoutVars>
      </dgm:prSet>
      <dgm:spPr/>
    </dgm:pt>
    <dgm:pt modelId="{83A67158-C443-4FAE-A5E1-7B5D8E3735E7}" type="pres">
      <dgm:prSet presAssocID="{AF21F534-84EB-45B8-BE0A-6244A888F2BA}" presName="arrow" presStyleLbl="bgShp" presStyleIdx="0" presStyleCnt="1"/>
      <dgm:spPr/>
    </dgm:pt>
    <dgm:pt modelId="{94FB55E5-138F-4156-8997-87F4137AA05E}" type="pres">
      <dgm:prSet presAssocID="{AF21F534-84EB-45B8-BE0A-6244A888F2BA}" presName="linearProcess" presStyleCnt="0"/>
      <dgm:spPr/>
    </dgm:pt>
    <dgm:pt modelId="{D50210D8-06E4-4D12-958B-2FE23B192A34}" type="pres">
      <dgm:prSet presAssocID="{4C4FC126-BA3E-41CB-A029-409CB74FE8C7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BDCAC2-88EF-4C81-B912-4DACCF9B047D}" type="pres">
      <dgm:prSet presAssocID="{7CD020C5-793E-467B-921B-79ACB31B3EBA}" presName="sibTrans" presStyleCnt="0"/>
      <dgm:spPr/>
    </dgm:pt>
    <dgm:pt modelId="{329E2BE7-08FF-4737-AA80-12D5C8B3AD5C}" type="pres">
      <dgm:prSet presAssocID="{F1906B20-4B58-47C4-87B8-B3060D6EB369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F5643D-E200-4F94-AC7D-15E3FBAAFC53}" type="pres">
      <dgm:prSet presAssocID="{D72887D3-0ED8-481A-A4AD-6E8B2725B69D}" presName="sibTrans" presStyleCnt="0"/>
      <dgm:spPr/>
    </dgm:pt>
    <dgm:pt modelId="{18ACB82E-97D7-45B7-934D-6C2A94A9DAA2}" type="pres">
      <dgm:prSet presAssocID="{21955C23-B40F-47E6-917B-D912BBAD27EB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mn-MN"/>
        </a:p>
      </dgm:t>
    </dgm:pt>
    <dgm:pt modelId="{A6D7CD39-1E13-41CF-AF29-73E92D64E08B}" type="pres">
      <dgm:prSet presAssocID="{4F2D7691-AF8E-46EB-A62B-B878C449A217}" presName="sibTrans" presStyleCnt="0"/>
      <dgm:spPr/>
    </dgm:pt>
    <dgm:pt modelId="{B155E471-1E6F-435A-B298-16C9FB86B39C}" type="pres">
      <dgm:prSet presAssocID="{B6F22ECA-FB99-40BA-8A0A-0266D7C5689A}" presName="textNode" presStyleLbl="node1" presStyleIdx="3" presStyleCnt="4" custScaleX="111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282F26-20C5-4893-9F0D-DB28EDA8224B}" type="presOf" srcId="{F1906B20-4B58-47C4-87B8-B3060D6EB369}" destId="{329E2BE7-08FF-4737-AA80-12D5C8B3AD5C}" srcOrd="0" destOrd="0" presId="urn:microsoft.com/office/officeart/2005/8/layout/hProcess9"/>
    <dgm:cxn modelId="{E9C75148-3977-4218-B170-56CED4C5BFF8}" srcId="{AF21F534-84EB-45B8-BE0A-6244A888F2BA}" destId="{4C4FC126-BA3E-41CB-A029-409CB74FE8C7}" srcOrd="0" destOrd="0" parTransId="{C28BE35A-688C-4F02-BAD1-187DC12FB0E8}" sibTransId="{7CD020C5-793E-467B-921B-79ACB31B3EBA}"/>
    <dgm:cxn modelId="{51402B10-BBCC-4BAF-8995-BDBB5D10CA08}" srcId="{AF21F534-84EB-45B8-BE0A-6244A888F2BA}" destId="{21955C23-B40F-47E6-917B-D912BBAD27EB}" srcOrd="2" destOrd="0" parTransId="{73792EE3-0009-4A0B-92C1-9DF1350397A0}" sibTransId="{4F2D7691-AF8E-46EB-A62B-B878C449A217}"/>
    <dgm:cxn modelId="{850529C2-D37D-47A3-87D1-683E260857E7}" type="presOf" srcId="{B6F22ECA-FB99-40BA-8A0A-0266D7C5689A}" destId="{B155E471-1E6F-435A-B298-16C9FB86B39C}" srcOrd="0" destOrd="0" presId="urn:microsoft.com/office/officeart/2005/8/layout/hProcess9"/>
    <dgm:cxn modelId="{46A3F950-AB1D-43F9-9EF6-27A3F8769DB7}" type="presOf" srcId="{AF21F534-84EB-45B8-BE0A-6244A888F2BA}" destId="{59446B86-CACC-43F8-A75E-4085DAF0AF68}" srcOrd="0" destOrd="0" presId="urn:microsoft.com/office/officeart/2005/8/layout/hProcess9"/>
    <dgm:cxn modelId="{0FDE926C-268E-451B-B209-9360F8477E3F}" srcId="{AF21F534-84EB-45B8-BE0A-6244A888F2BA}" destId="{F1906B20-4B58-47C4-87B8-B3060D6EB369}" srcOrd="1" destOrd="0" parTransId="{FB0B738A-803A-4C5C-AE2A-7A4F6106D114}" sibTransId="{D72887D3-0ED8-481A-A4AD-6E8B2725B69D}"/>
    <dgm:cxn modelId="{97DEAC5A-7EEE-4D26-BD72-EE1F90D282F3}" type="presOf" srcId="{4C4FC126-BA3E-41CB-A029-409CB74FE8C7}" destId="{D50210D8-06E4-4D12-958B-2FE23B192A34}" srcOrd="0" destOrd="0" presId="urn:microsoft.com/office/officeart/2005/8/layout/hProcess9"/>
    <dgm:cxn modelId="{C2FCA52E-A854-4A71-9B91-1B959F69DD80}" type="presOf" srcId="{21955C23-B40F-47E6-917B-D912BBAD27EB}" destId="{18ACB82E-97D7-45B7-934D-6C2A94A9DAA2}" srcOrd="0" destOrd="0" presId="urn:microsoft.com/office/officeart/2005/8/layout/hProcess9"/>
    <dgm:cxn modelId="{ED37E292-A2D4-4034-BFA3-FAD892DEFAFC}" srcId="{AF21F534-84EB-45B8-BE0A-6244A888F2BA}" destId="{B6F22ECA-FB99-40BA-8A0A-0266D7C5689A}" srcOrd="3" destOrd="0" parTransId="{733B2568-76A3-4368-B7B1-B89E10E71E26}" sibTransId="{B15D81FA-1ABE-4F57-81DE-6BFEF4242841}"/>
    <dgm:cxn modelId="{64D832C2-A5ED-4DBC-A749-7F606BB12023}" type="presParOf" srcId="{59446B86-CACC-43F8-A75E-4085DAF0AF68}" destId="{83A67158-C443-4FAE-A5E1-7B5D8E3735E7}" srcOrd="0" destOrd="0" presId="urn:microsoft.com/office/officeart/2005/8/layout/hProcess9"/>
    <dgm:cxn modelId="{C132B9F5-30D2-4219-AA97-79D76CD54950}" type="presParOf" srcId="{59446B86-CACC-43F8-A75E-4085DAF0AF68}" destId="{94FB55E5-138F-4156-8997-87F4137AA05E}" srcOrd="1" destOrd="0" presId="urn:microsoft.com/office/officeart/2005/8/layout/hProcess9"/>
    <dgm:cxn modelId="{12154A2D-1AE1-4389-A5A5-9D2C5B27DC71}" type="presParOf" srcId="{94FB55E5-138F-4156-8997-87F4137AA05E}" destId="{D50210D8-06E4-4D12-958B-2FE23B192A34}" srcOrd="0" destOrd="0" presId="urn:microsoft.com/office/officeart/2005/8/layout/hProcess9"/>
    <dgm:cxn modelId="{94CD9260-4D93-4B1B-B611-F878C1E37638}" type="presParOf" srcId="{94FB55E5-138F-4156-8997-87F4137AA05E}" destId="{CDBDCAC2-88EF-4C81-B912-4DACCF9B047D}" srcOrd="1" destOrd="0" presId="urn:microsoft.com/office/officeart/2005/8/layout/hProcess9"/>
    <dgm:cxn modelId="{8A9C1A36-E995-4461-8819-6E40422B87A9}" type="presParOf" srcId="{94FB55E5-138F-4156-8997-87F4137AA05E}" destId="{329E2BE7-08FF-4737-AA80-12D5C8B3AD5C}" srcOrd="2" destOrd="0" presId="urn:microsoft.com/office/officeart/2005/8/layout/hProcess9"/>
    <dgm:cxn modelId="{9FCA682E-4038-4AB9-A87C-CEF9F2D0030A}" type="presParOf" srcId="{94FB55E5-138F-4156-8997-87F4137AA05E}" destId="{D8F5643D-E200-4F94-AC7D-15E3FBAAFC53}" srcOrd="3" destOrd="0" presId="urn:microsoft.com/office/officeart/2005/8/layout/hProcess9"/>
    <dgm:cxn modelId="{9CBE06F0-D766-425F-8BBD-EBFCB105508F}" type="presParOf" srcId="{94FB55E5-138F-4156-8997-87F4137AA05E}" destId="{18ACB82E-97D7-45B7-934D-6C2A94A9DAA2}" srcOrd="4" destOrd="0" presId="urn:microsoft.com/office/officeart/2005/8/layout/hProcess9"/>
    <dgm:cxn modelId="{BF547358-EBAA-4500-A430-B7B65A62BE10}" type="presParOf" srcId="{94FB55E5-138F-4156-8997-87F4137AA05E}" destId="{A6D7CD39-1E13-41CF-AF29-73E92D64E08B}" srcOrd="5" destOrd="0" presId="urn:microsoft.com/office/officeart/2005/8/layout/hProcess9"/>
    <dgm:cxn modelId="{A83611CC-B016-4FE2-8B7D-26CB1852E7EA}" type="presParOf" srcId="{94FB55E5-138F-4156-8997-87F4137AA05E}" destId="{B155E471-1E6F-435A-B298-16C9FB86B39C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F48876-07EB-4CB2-B774-FCD6E4F532B7}" type="doc">
      <dgm:prSet loTypeId="urn:microsoft.com/office/officeart/2005/8/layout/hProcess11" loCatId="process" qsTypeId="urn:microsoft.com/office/officeart/2005/8/quickstyle/simple1" qsCatId="simple" csTypeId="urn:microsoft.com/office/officeart/2005/8/colors/colorful4" csCatId="colorful" phldr="1"/>
      <dgm:spPr/>
    </dgm:pt>
    <dgm:pt modelId="{F2B39CE7-90DC-48DD-AAB3-648D5CBEB576}">
      <dgm:prSet phldrT="[Text]"/>
      <dgm:spPr/>
      <dgm:t>
        <a:bodyPr/>
        <a:lstStyle/>
        <a:p>
          <a:r>
            <a:rPr lang="ru-RU" dirty="0" smtClean="0">
              <a:latin typeface="Arial"/>
              <a:cs typeface="Arial"/>
            </a:rPr>
            <a:t>Шийдвэр </a:t>
          </a:r>
          <a:r>
            <a:rPr lang="ru-RU" spc="-15" dirty="0" smtClean="0">
              <a:latin typeface="Arial"/>
              <a:cs typeface="Arial"/>
            </a:rPr>
            <a:t>чанартай  байх </a:t>
          </a:r>
          <a:r>
            <a:rPr lang="ru-RU" dirty="0" smtClean="0">
              <a:latin typeface="Arial"/>
              <a:cs typeface="Arial"/>
            </a:rPr>
            <a:t>хэнд </a:t>
          </a:r>
          <a:r>
            <a:rPr lang="ru-RU" spc="-10" dirty="0" smtClean="0">
              <a:latin typeface="Arial"/>
              <a:cs typeface="Arial"/>
            </a:rPr>
            <a:t>ашигтай</a:t>
          </a:r>
          <a:r>
            <a:rPr lang="ru-RU" spc="-75" dirty="0" smtClean="0">
              <a:latin typeface="Arial"/>
              <a:cs typeface="Arial"/>
            </a:rPr>
            <a:t> </a:t>
          </a:r>
          <a:r>
            <a:rPr lang="ru-RU" spc="-5" dirty="0" smtClean="0">
              <a:latin typeface="Arial"/>
              <a:cs typeface="Arial"/>
            </a:rPr>
            <a:t>вэ?</a:t>
          </a:r>
          <a:endParaRPr lang="en-US" dirty="0"/>
        </a:p>
      </dgm:t>
    </dgm:pt>
    <dgm:pt modelId="{ABD0DE7E-39C2-4E4E-8912-19C51F5D1471}" type="parTrans" cxnId="{CF0FE05C-CA98-45BF-AF2C-BC2B086BDC80}">
      <dgm:prSet/>
      <dgm:spPr/>
      <dgm:t>
        <a:bodyPr/>
        <a:lstStyle/>
        <a:p>
          <a:endParaRPr lang="en-US"/>
        </a:p>
      </dgm:t>
    </dgm:pt>
    <dgm:pt modelId="{A81C1096-BFE2-45D7-A754-B82FE3CF9358}" type="sibTrans" cxnId="{CF0FE05C-CA98-45BF-AF2C-BC2B086BDC80}">
      <dgm:prSet/>
      <dgm:spPr/>
      <dgm:t>
        <a:bodyPr/>
        <a:lstStyle/>
        <a:p>
          <a:endParaRPr lang="en-US"/>
        </a:p>
      </dgm:t>
    </dgm:pt>
    <dgm:pt modelId="{63CDA9B4-0EFF-431F-9A17-BF1C6C7D9AF9}">
      <dgm:prSet phldrT="[Text]"/>
      <dgm:spPr/>
      <dgm:t>
        <a:bodyPr/>
        <a:lstStyle/>
        <a:p>
          <a:r>
            <a:rPr lang="mn-MN" spc="-5" dirty="0" smtClean="0">
              <a:latin typeface="Arial"/>
              <a:cs typeface="Arial"/>
            </a:rPr>
            <a:t>Шүүхийн ш</a:t>
          </a:r>
          <a:r>
            <a:rPr lang="ru-RU" spc="-5" dirty="0" smtClean="0">
              <a:latin typeface="Arial"/>
              <a:cs typeface="Arial"/>
            </a:rPr>
            <a:t>ийдвэр </a:t>
          </a:r>
          <a:r>
            <a:rPr lang="mn-MN" spc="-5" dirty="0" smtClean="0">
              <a:latin typeface="Arial"/>
              <a:cs typeface="Arial"/>
            </a:rPr>
            <a:t>зохиогчийн эрхийн бүтээл үү?</a:t>
          </a:r>
          <a:endParaRPr lang="en-US" dirty="0"/>
        </a:p>
      </dgm:t>
    </dgm:pt>
    <dgm:pt modelId="{8378FA6C-89E9-4AFF-BBF3-D9C188487AF6}" type="parTrans" cxnId="{3F793082-C168-4C5A-91BE-3A0C0734B045}">
      <dgm:prSet/>
      <dgm:spPr/>
      <dgm:t>
        <a:bodyPr/>
        <a:lstStyle/>
        <a:p>
          <a:endParaRPr lang="en-US"/>
        </a:p>
      </dgm:t>
    </dgm:pt>
    <dgm:pt modelId="{4F0D80D0-965B-4DAC-86C2-BD9103B99979}" type="sibTrans" cxnId="{3F793082-C168-4C5A-91BE-3A0C0734B045}">
      <dgm:prSet/>
      <dgm:spPr/>
      <dgm:t>
        <a:bodyPr/>
        <a:lstStyle/>
        <a:p>
          <a:endParaRPr lang="en-US"/>
        </a:p>
      </dgm:t>
    </dgm:pt>
    <dgm:pt modelId="{E58A634F-BB50-42C6-95ED-DC8BD305B521}">
      <dgm:prSet phldrT="[Text]"/>
      <dgm:spPr/>
      <dgm:t>
        <a:bodyPr/>
        <a:lstStyle/>
        <a:p>
          <a:r>
            <a:rPr lang="ru-RU" spc="-5" dirty="0" smtClean="0">
              <a:latin typeface="Arial"/>
              <a:cs typeface="Arial"/>
            </a:rPr>
            <a:t>Дүн шинжилгээ  </a:t>
          </a:r>
          <a:r>
            <a:rPr lang="ru-RU" dirty="0" smtClean="0">
              <a:latin typeface="Arial"/>
              <a:cs typeface="Arial"/>
            </a:rPr>
            <a:t>хийх нь</a:t>
          </a:r>
          <a:r>
            <a:rPr lang="ru-RU" spc="-70" dirty="0" smtClean="0">
              <a:latin typeface="Arial"/>
              <a:cs typeface="Arial"/>
            </a:rPr>
            <a:t> </a:t>
          </a:r>
          <a:r>
            <a:rPr lang="ru-RU" spc="-5" dirty="0" smtClean="0">
              <a:latin typeface="Arial"/>
              <a:cs typeface="Arial"/>
            </a:rPr>
            <a:t>шүүгчийн  </a:t>
          </a:r>
          <a:r>
            <a:rPr lang="ru-RU" spc="-20" dirty="0" smtClean="0">
              <a:latin typeface="Arial"/>
              <a:cs typeface="Arial"/>
            </a:rPr>
            <a:t>хараат </a:t>
          </a:r>
          <a:r>
            <a:rPr lang="ru-RU" spc="-30" dirty="0" smtClean="0">
              <a:latin typeface="Arial"/>
              <a:cs typeface="Arial"/>
            </a:rPr>
            <a:t>бус </a:t>
          </a:r>
          <a:r>
            <a:rPr lang="ru-RU" spc="-15" dirty="0" smtClean="0">
              <a:latin typeface="Arial"/>
              <a:cs typeface="Arial"/>
            </a:rPr>
            <a:t>байдалд </a:t>
          </a:r>
          <a:r>
            <a:rPr lang="ru-RU" spc="-10" dirty="0" smtClean="0">
              <a:latin typeface="Arial"/>
              <a:cs typeface="Arial"/>
            </a:rPr>
            <a:t>халдах </a:t>
          </a:r>
          <a:r>
            <a:rPr lang="ru-RU" spc="-5" dirty="0" smtClean="0">
              <a:latin typeface="Arial"/>
              <a:cs typeface="Arial"/>
            </a:rPr>
            <a:t>уу?</a:t>
          </a:r>
          <a:endParaRPr lang="en-US" dirty="0"/>
        </a:p>
      </dgm:t>
    </dgm:pt>
    <dgm:pt modelId="{F4D7FA84-9249-4C51-9316-00678901FF8D}" type="parTrans" cxnId="{C68FCE4B-9C61-4492-A29E-D60F4016893C}">
      <dgm:prSet/>
      <dgm:spPr/>
      <dgm:t>
        <a:bodyPr/>
        <a:lstStyle/>
        <a:p>
          <a:endParaRPr lang="en-US"/>
        </a:p>
      </dgm:t>
    </dgm:pt>
    <dgm:pt modelId="{E41675B9-1C14-4123-8C1B-7E79D67B3D54}" type="sibTrans" cxnId="{C68FCE4B-9C61-4492-A29E-D60F4016893C}">
      <dgm:prSet/>
      <dgm:spPr/>
      <dgm:t>
        <a:bodyPr/>
        <a:lstStyle/>
        <a:p>
          <a:endParaRPr lang="en-US"/>
        </a:p>
      </dgm:t>
    </dgm:pt>
    <dgm:pt modelId="{08A5B38C-6468-4A6E-A1AF-FD898A6B8209}" type="pres">
      <dgm:prSet presAssocID="{96F48876-07EB-4CB2-B774-FCD6E4F532B7}" presName="Name0" presStyleCnt="0">
        <dgm:presLayoutVars>
          <dgm:dir/>
          <dgm:resizeHandles val="exact"/>
        </dgm:presLayoutVars>
      </dgm:prSet>
      <dgm:spPr/>
    </dgm:pt>
    <dgm:pt modelId="{34BBA9F5-1176-482D-B4A0-A29555B710CA}" type="pres">
      <dgm:prSet presAssocID="{96F48876-07EB-4CB2-B774-FCD6E4F532B7}" presName="arrow" presStyleLbl="bgShp" presStyleIdx="0" presStyleCnt="1"/>
      <dgm:spPr/>
    </dgm:pt>
    <dgm:pt modelId="{624453E6-7614-40AD-B67D-D5F92C13DB31}" type="pres">
      <dgm:prSet presAssocID="{96F48876-07EB-4CB2-B774-FCD6E4F532B7}" presName="points" presStyleCnt="0"/>
      <dgm:spPr/>
    </dgm:pt>
    <dgm:pt modelId="{8FB53D31-EDDA-48C6-87F7-70572D9B2BD3}" type="pres">
      <dgm:prSet presAssocID="{F2B39CE7-90DC-48DD-AAB3-648D5CBEB576}" presName="compositeA" presStyleCnt="0"/>
      <dgm:spPr/>
    </dgm:pt>
    <dgm:pt modelId="{650C3CF3-36FE-49DB-A18A-6386B6E18952}" type="pres">
      <dgm:prSet presAssocID="{F2B39CE7-90DC-48DD-AAB3-648D5CBEB576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B731A3-2389-4BD9-A231-99193510C887}" type="pres">
      <dgm:prSet presAssocID="{F2B39CE7-90DC-48DD-AAB3-648D5CBEB576}" presName="circleA" presStyleLbl="node1" presStyleIdx="0" presStyleCnt="3"/>
      <dgm:spPr/>
    </dgm:pt>
    <dgm:pt modelId="{B92228A2-3ECB-44B9-94B4-F72E51A27FD8}" type="pres">
      <dgm:prSet presAssocID="{F2B39CE7-90DC-48DD-AAB3-648D5CBEB576}" presName="spaceA" presStyleCnt="0"/>
      <dgm:spPr/>
    </dgm:pt>
    <dgm:pt modelId="{4D6B8311-9FA6-44BF-82B1-2CAD4D4BC554}" type="pres">
      <dgm:prSet presAssocID="{A81C1096-BFE2-45D7-A754-B82FE3CF9358}" presName="space" presStyleCnt="0"/>
      <dgm:spPr/>
    </dgm:pt>
    <dgm:pt modelId="{02BB9BC1-E02F-4630-8C4E-23D39588D1E3}" type="pres">
      <dgm:prSet presAssocID="{63CDA9B4-0EFF-431F-9A17-BF1C6C7D9AF9}" presName="compositeB" presStyleCnt="0"/>
      <dgm:spPr/>
    </dgm:pt>
    <dgm:pt modelId="{F4F80CC9-E5A1-4CE8-B33B-0F49318B67F0}" type="pres">
      <dgm:prSet presAssocID="{63CDA9B4-0EFF-431F-9A17-BF1C6C7D9AF9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1AC158-AB47-4FC5-B48C-9655F312D816}" type="pres">
      <dgm:prSet presAssocID="{63CDA9B4-0EFF-431F-9A17-BF1C6C7D9AF9}" presName="circleB" presStyleLbl="node1" presStyleIdx="1" presStyleCnt="3"/>
      <dgm:spPr/>
    </dgm:pt>
    <dgm:pt modelId="{F5C47B9E-4814-4B3E-A7D0-744F10B3173E}" type="pres">
      <dgm:prSet presAssocID="{63CDA9B4-0EFF-431F-9A17-BF1C6C7D9AF9}" presName="spaceB" presStyleCnt="0"/>
      <dgm:spPr/>
    </dgm:pt>
    <dgm:pt modelId="{E7F82B51-85F0-4BC0-9064-68ADCA246FB5}" type="pres">
      <dgm:prSet presAssocID="{4F0D80D0-965B-4DAC-86C2-BD9103B99979}" presName="space" presStyleCnt="0"/>
      <dgm:spPr/>
    </dgm:pt>
    <dgm:pt modelId="{9B0CC5C9-5FF3-44DD-B5BE-8DC1EA363A56}" type="pres">
      <dgm:prSet presAssocID="{E58A634F-BB50-42C6-95ED-DC8BD305B521}" presName="compositeA" presStyleCnt="0"/>
      <dgm:spPr/>
    </dgm:pt>
    <dgm:pt modelId="{5D21AEC5-498D-4C41-9002-E2974400D7D5}" type="pres">
      <dgm:prSet presAssocID="{E58A634F-BB50-42C6-95ED-DC8BD305B521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E264D0-7F2D-4858-A646-348A80E22481}" type="pres">
      <dgm:prSet presAssocID="{E58A634F-BB50-42C6-95ED-DC8BD305B521}" presName="circleA" presStyleLbl="node1" presStyleIdx="2" presStyleCnt="3"/>
      <dgm:spPr/>
    </dgm:pt>
    <dgm:pt modelId="{0F5AE8D9-B16B-408B-9F05-14C137C53C52}" type="pres">
      <dgm:prSet presAssocID="{E58A634F-BB50-42C6-95ED-DC8BD305B521}" presName="spaceA" presStyleCnt="0"/>
      <dgm:spPr/>
    </dgm:pt>
  </dgm:ptLst>
  <dgm:cxnLst>
    <dgm:cxn modelId="{3F793082-C168-4C5A-91BE-3A0C0734B045}" srcId="{96F48876-07EB-4CB2-B774-FCD6E4F532B7}" destId="{63CDA9B4-0EFF-431F-9A17-BF1C6C7D9AF9}" srcOrd="1" destOrd="0" parTransId="{8378FA6C-89E9-4AFF-BBF3-D9C188487AF6}" sibTransId="{4F0D80D0-965B-4DAC-86C2-BD9103B99979}"/>
    <dgm:cxn modelId="{94FD0B28-16B8-434F-B05B-C0D721B9A2FE}" type="presOf" srcId="{96F48876-07EB-4CB2-B774-FCD6E4F532B7}" destId="{08A5B38C-6468-4A6E-A1AF-FD898A6B8209}" srcOrd="0" destOrd="0" presId="urn:microsoft.com/office/officeart/2005/8/layout/hProcess11"/>
    <dgm:cxn modelId="{B85CF369-4048-432D-A13E-2A571367C912}" type="presOf" srcId="{E58A634F-BB50-42C6-95ED-DC8BD305B521}" destId="{5D21AEC5-498D-4C41-9002-E2974400D7D5}" srcOrd="0" destOrd="0" presId="urn:microsoft.com/office/officeart/2005/8/layout/hProcess11"/>
    <dgm:cxn modelId="{CF0FE05C-CA98-45BF-AF2C-BC2B086BDC80}" srcId="{96F48876-07EB-4CB2-B774-FCD6E4F532B7}" destId="{F2B39CE7-90DC-48DD-AAB3-648D5CBEB576}" srcOrd="0" destOrd="0" parTransId="{ABD0DE7E-39C2-4E4E-8912-19C51F5D1471}" sibTransId="{A81C1096-BFE2-45D7-A754-B82FE3CF9358}"/>
    <dgm:cxn modelId="{C68FCE4B-9C61-4492-A29E-D60F4016893C}" srcId="{96F48876-07EB-4CB2-B774-FCD6E4F532B7}" destId="{E58A634F-BB50-42C6-95ED-DC8BD305B521}" srcOrd="2" destOrd="0" parTransId="{F4D7FA84-9249-4C51-9316-00678901FF8D}" sibTransId="{E41675B9-1C14-4123-8C1B-7E79D67B3D54}"/>
    <dgm:cxn modelId="{9B4A559A-492D-465C-B7E5-FB92C5A84023}" type="presOf" srcId="{63CDA9B4-0EFF-431F-9A17-BF1C6C7D9AF9}" destId="{F4F80CC9-E5A1-4CE8-B33B-0F49318B67F0}" srcOrd="0" destOrd="0" presId="urn:microsoft.com/office/officeart/2005/8/layout/hProcess11"/>
    <dgm:cxn modelId="{7FC99C01-D692-4B66-B993-9BD4F9FCDCFC}" type="presOf" srcId="{F2B39CE7-90DC-48DD-AAB3-648D5CBEB576}" destId="{650C3CF3-36FE-49DB-A18A-6386B6E18952}" srcOrd="0" destOrd="0" presId="urn:microsoft.com/office/officeart/2005/8/layout/hProcess11"/>
    <dgm:cxn modelId="{2251AA28-C191-4191-AB16-10F671756151}" type="presParOf" srcId="{08A5B38C-6468-4A6E-A1AF-FD898A6B8209}" destId="{34BBA9F5-1176-482D-B4A0-A29555B710CA}" srcOrd="0" destOrd="0" presId="urn:microsoft.com/office/officeart/2005/8/layout/hProcess11"/>
    <dgm:cxn modelId="{7A68A868-8C75-4787-980C-FD4B7AFBE0E8}" type="presParOf" srcId="{08A5B38C-6468-4A6E-A1AF-FD898A6B8209}" destId="{624453E6-7614-40AD-B67D-D5F92C13DB31}" srcOrd="1" destOrd="0" presId="urn:microsoft.com/office/officeart/2005/8/layout/hProcess11"/>
    <dgm:cxn modelId="{7D989DCD-ED68-4328-AA54-EC51A35D589E}" type="presParOf" srcId="{624453E6-7614-40AD-B67D-D5F92C13DB31}" destId="{8FB53D31-EDDA-48C6-87F7-70572D9B2BD3}" srcOrd="0" destOrd="0" presId="urn:microsoft.com/office/officeart/2005/8/layout/hProcess11"/>
    <dgm:cxn modelId="{97175B23-B075-4607-86B7-DA65ADA97A62}" type="presParOf" srcId="{8FB53D31-EDDA-48C6-87F7-70572D9B2BD3}" destId="{650C3CF3-36FE-49DB-A18A-6386B6E18952}" srcOrd="0" destOrd="0" presId="urn:microsoft.com/office/officeart/2005/8/layout/hProcess11"/>
    <dgm:cxn modelId="{01ED750F-46A9-435A-B352-B8D9F26A1F35}" type="presParOf" srcId="{8FB53D31-EDDA-48C6-87F7-70572D9B2BD3}" destId="{E3B731A3-2389-4BD9-A231-99193510C887}" srcOrd="1" destOrd="0" presId="urn:microsoft.com/office/officeart/2005/8/layout/hProcess11"/>
    <dgm:cxn modelId="{6D54FFDE-BC34-4D31-933E-5D5041C83CEA}" type="presParOf" srcId="{8FB53D31-EDDA-48C6-87F7-70572D9B2BD3}" destId="{B92228A2-3ECB-44B9-94B4-F72E51A27FD8}" srcOrd="2" destOrd="0" presId="urn:microsoft.com/office/officeart/2005/8/layout/hProcess11"/>
    <dgm:cxn modelId="{176C518A-CE97-45FD-B349-4E6A21E17F6B}" type="presParOf" srcId="{624453E6-7614-40AD-B67D-D5F92C13DB31}" destId="{4D6B8311-9FA6-44BF-82B1-2CAD4D4BC554}" srcOrd="1" destOrd="0" presId="urn:microsoft.com/office/officeart/2005/8/layout/hProcess11"/>
    <dgm:cxn modelId="{F4870FC4-4789-4981-BB14-F817AFB1A43C}" type="presParOf" srcId="{624453E6-7614-40AD-B67D-D5F92C13DB31}" destId="{02BB9BC1-E02F-4630-8C4E-23D39588D1E3}" srcOrd="2" destOrd="0" presId="urn:microsoft.com/office/officeart/2005/8/layout/hProcess11"/>
    <dgm:cxn modelId="{62F0E88B-96C7-4772-99DF-9548F7589659}" type="presParOf" srcId="{02BB9BC1-E02F-4630-8C4E-23D39588D1E3}" destId="{F4F80CC9-E5A1-4CE8-B33B-0F49318B67F0}" srcOrd="0" destOrd="0" presId="urn:microsoft.com/office/officeart/2005/8/layout/hProcess11"/>
    <dgm:cxn modelId="{1D5A2790-1E30-40A9-A7F0-9A5C0F8E94B3}" type="presParOf" srcId="{02BB9BC1-E02F-4630-8C4E-23D39588D1E3}" destId="{6D1AC158-AB47-4FC5-B48C-9655F312D816}" srcOrd="1" destOrd="0" presId="urn:microsoft.com/office/officeart/2005/8/layout/hProcess11"/>
    <dgm:cxn modelId="{6067999B-219E-457B-A67D-9DE50F707872}" type="presParOf" srcId="{02BB9BC1-E02F-4630-8C4E-23D39588D1E3}" destId="{F5C47B9E-4814-4B3E-A7D0-744F10B3173E}" srcOrd="2" destOrd="0" presId="urn:microsoft.com/office/officeart/2005/8/layout/hProcess11"/>
    <dgm:cxn modelId="{24B92AF8-344C-4DC6-98CF-12EC494354C5}" type="presParOf" srcId="{624453E6-7614-40AD-B67D-D5F92C13DB31}" destId="{E7F82B51-85F0-4BC0-9064-68ADCA246FB5}" srcOrd="3" destOrd="0" presId="urn:microsoft.com/office/officeart/2005/8/layout/hProcess11"/>
    <dgm:cxn modelId="{C8FF711E-9595-422C-9EEE-ACF64DE5ED58}" type="presParOf" srcId="{624453E6-7614-40AD-B67D-D5F92C13DB31}" destId="{9B0CC5C9-5FF3-44DD-B5BE-8DC1EA363A56}" srcOrd="4" destOrd="0" presId="urn:microsoft.com/office/officeart/2005/8/layout/hProcess11"/>
    <dgm:cxn modelId="{D5E46AB9-72FD-4405-912F-7136FB1B1421}" type="presParOf" srcId="{9B0CC5C9-5FF3-44DD-B5BE-8DC1EA363A56}" destId="{5D21AEC5-498D-4C41-9002-E2974400D7D5}" srcOrd="0" destOrd="0" presId="urn:microsoft.com/office/officeart/2005/8/layout/hProcess11"/>
    <dgm:cxn modelId="{FA32EEDC-A56A-4BBB-8810-8C7946C4A197}" type="presParOf" srcId="{9B0CC5C9-5FF3-44DD-B5BE-8DC1EA363A56}" destId="{5EE264D0-7F2D-4858-A646-348A80E22481}" srcOrd="1" destOrd="0" presId="urn:microsoft.com/office/officeart/2005/8/layout/hProcess11"/>
    <dgm:cxn modelId="{1BF35CB2-B83F-438E-AF89-8FBA033C0FA2}" type="presParOf" srcId="{9B0CC5C9-5FF3-44DD-B5BE-8DC1EA363A56}" destId="{0F5AE8D9-B16B-408B-9F05-14C137C53C52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7A7619-431B-4DB1-8DD2-ACDB74D04C04}" type="doc">
      <dgm:prSet loTypeId="urn:microsoft.com/office/officeart/2005/8/layout/balance1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DC334E6-E4C9-427B-B80C-845B90DC50F9}">
      <dgm:prSet phldrT="[Text]" custT="1"/>
      <dgm:spPr>
        <a:solidFill>
          <a:srgbClr val="002060">
            <a:alpha val="90000"/>
          </a:srgbClr>
        </a:solidFill>
        <a:ln>
          <a:solidFill>
            <a:srgbClr val="002060">
              <a:alpha val="90000"/>
            </a:srgbClr>
          </a:solidFill>
        </a:ln>
      </dgm:spPr>
      <dgm:t>
        <a:bodyPr/>
        <a:lstStyle/>
        <a:p>
          <a:r>
            <a:rPr lang="mn-MN" sz="2000" b="1" dirty="0" smtClean="0">
              <a:solidFill>
                <a:schemeClr val="bg1"/>
              </a:solidFill>
            </a:rPr>
            <a:t>ДОТООД ХҮЧИН ЗҮЙЛ</a:t>
          </a:r>
          <a:endParaRPr lang="en-US" sz="2000" b="1" dirty="0">
            <a:solidFill>
              <a:schemeClr val="bg1"/>
            </a:solidFill>
          </a:endParaRPr>
        </a:p>
      </dgm:t>
    </dgm:pt>
    <dgm:pt modelId="{89C7CAAB-7615-450F-B2F8-5DEAA759724E}" type="parTrans" cxnId="{657DCEC2-DA4E-452C-9BCE-2FC12F68185C}">
      <dgm:prSet/>
      <dgm:spPr/>
      <dgm:t>
        <a:bodyPr/>
        <a:lstStyle/>
        <a:p>
          <a:endParaRPr lang="en-US" sz="2000"/>
        </a:p>
      </dgm:t>
    </dgm:pt>
    <dgm:pt modelId="{EBDFE8D6-AECD-4A1A-B1F1-3FB6AE84428F}" type="sibTrans" cxnId="{657DCEC2-DA4E-452C-9BCE-2FC12F68185C}">
      <dgm:prSet/>
      <dgm:spPr/>
      <dgm:t>
        <a:bodyPr/>
        <a:lstStyle/>
        <a:p>
          <a:endParaRPr lang="en-US" sz="2000"/>
        </a:p>
      </dgm:t>
    </dgm:pt>
    <dgm:pt modelId="{E1A61B36-C7B1-42DD-8DC4-043D2A27FA22}">
      <dgm:prSet phldrT="[Text]" custT="1"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r>
            <a:rPr lang="mn-MN" sz="2000" i="0" dirty="0" smtClean="0"/>
            <a:t>Шүүгчийн мэргэшсэн байдал</a:t>
          </a:r>
          <a:endParaRPr lang="en-US" sz="2000" i="0" dirty="0"/>
        </a:p>
      </dgm:t>
    </dgm:pt>
    <dgm:pt modelId="{F2D5FA72-286E-4C02-908A-1B7487307415}" type="parTrans" cxnId="{D9893451-A84D-47E5-99DB-0AAD5EB7B51F}">
      <dgm:prSet/>
      <dgm:spPr/>
      <dgm:t>
        <a:bodyPr/>
        <a:lstStyle/>
        <a:p>
          <a:endParaRPr lang="en-US" sz="2000"/>
        </a:p>
      </dgm:t>
    </dgm:pt>
    <dgm:pt modelId="{7783BA43-FF4A-4DA3-9DB5-B256A75ECE61}" type="sibTrans" cxnId="{D9893451-A84D-47E5-99DB-0AAD5EB7B51F}">
      <dgm:prSet/>
      <dgm:spPr/>
      <dgm:t>
        <a:bodyPr/>
        <a:lstStyle/>
        <a:p>
          <a:endParaRPr lang="en-US" sz="2000"/>
        </a:p>
      </dgm:t>
    </dgm:pt>
    <dgm:pt modelId="{BBA27962-1C61-4A14-B6DA-1CCDC057CFE4}">
      <dgm:prSet phldrT="[Text]" custT="1"/>
      <dgm:spPr>
        <a:solidFill>
          <a:srgbClr val="0070C0">
            <a:alpha val="90000"/>
          </a:srgb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r>
            <a:rPr lang="mn-MN" sz="2000" b="1" dirty="0" smtClean="0">
              <a:solidFill>
                <a:schemeClr val="bg1"/>
              </a:solidFill>
            </a:rPr>
            <a:t>ГАДААД ХҮЧИН ЗҮЙЛ</a:t>
          </a:r>
          <a:endParaRPr lang="en-US" sz="2000" b="1" dirty="0">
            <a:solidFill>
              <a:schemeClr val="bg1"/>
            </a:solidFill>
          </a:endParaRPr>
        </a:p>
      </dgm:t>
    </dgm:pt>
    <dgm:pt modelId="{9D9314A3-37EC-48E6-8D4A-D89CE9E4AAAE}" type="parTrans" cxnId="{AD864876-4CBC-4962-B049-753AF9E9B429}">
      <dgm:prSet/>
      <dgm:spPr/>
      <dgm:t>
        <a:bodyPr/>
        <a:lstStyle/>
        <a:p>
          <a:endParaRPr lang="en-US" sz="2000"/>
        </a:p>
      </dgm:t>
    </dgm:pt>
    <dgm:pt modelId="{3AAC3B20-9887-48AF-ACE5-52D1F73C700F}" type="sibTrans" cxnId="{AD864876-4CBC-4962-B049-753AF9E9B429}">
      <dgm:prSet/>
      <dgm:spPr/>
      <dgm:t>
        <a:bodyPr/>
        <a:lstStyle/>
        <a:p>
          <a:endParaRPr lang="en-US" sz="2000"/>
        </a:p>
      </dgm:t>
    </dgm:pt>
    <dgm:pt modelId="{8F1236ED-B9BC-437A-9472-FABD3762EA7F}">
      <dgm:prSet phldrT="[Text]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mn-MN" sz="2000" dirty="0" smtClean="0"/>
            <a:t>Бусад  оролцогчийн ур чадвар</a:t>
          </a:r>
          <a:endParaRPr lang="en-US" sz="2000" dirty="0"/>
        </a:p>
      </dgm:t>
    </dgm:pt>
    <dgm:pt modelId="{09E610E4-3EAC-425C-A556-8779B71A29D0}" type="parTrans" cxnId="{7AA5EEEA-1D31-4B1D-81E1-1A0CA7E41BB7}">
      <dgm:prSet/>
      <dgm:spPr/>
      <dgm:t>
        <a:bodyPr/>
        <a:lstStyle/>
        <a:p>
          <a:endParaRPr lang="en-US" sz="2000"/>
        </a:p>
      </dgm:t>
    </dgm:pt>
    <dgm:pt modelId="{9AA9E913-624F-4A15-A98A-07496A5D5331}" type="sibTrans" cxnId="{7AA5EEEA-1D31-4B1D-81E1-1A0CA7E41BB7}">
      <dgm:prSet/>
      <dgm:spPr/>
      <dgm:t>
        <a:bodyPr/>
        <a:lstStyle/>
        <a:p>
          <a:endParaRPr lang="en-US" sz="2000"/>
        </a:p>
      </dgm:t>
    </dgm:pt>
    <dgm:pt modelId="{ECF670B7-4F8A-4E8A-B24E-3BDEBFD9626D}">
      <dgm:prSet phldrT="[Text]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mn-MN" sz="2000" dirty="0" smtClean="0"/>
            <a:t>Хууль тогтоомжийн чанар, уялдаа</a:t>
          </a:r>
          <a:endParaRPr lang="en-US" sz="2000" dirty="0"/>
        </a:p>
      </dgm:t>
    </dgm:pt>
    <dgm:pt modelId="{4B7453D5-AB5C-4112-B08B-DA3487CDCE5E}" type="parTrans" cxnId="{1712EAC9-D1EE-4478-9496-79D7EAF623E5}">
      <dgm:prSet/>
      <dgm:spPr/>
      <dgm:t>
        <a:bodyPr/>
        <a:lstStyle/>
        <a:p>
          <a:endParaRPr lang="en-US" sz="2000"/>
        </a:p>
      </dgm:t>
    </dgm:pt>
    <dgm:pt modelId="{D16DFDDA-2F66-40A8-8B7D-E9757B7EB958}" type="sibTrans" cxnId="{1712EAC9-D1EE-4478-9496-79D7EAF623E5}">
      <dgm:prSet/>
      <dgm:spPr/>
      <dgm:t>
        <a:bodyPr/>
        <a:lstStyle/>
        <a:p>
          <a:endParaRPr lang="en-US" sz="2000"/>
        </a:p>
      </dgm:t>
    </dgm:pt>
    <dgm:pt modelId="{9E9E20DC-1DFF-421F-B041-EC5390D76CD9}">
      <dgm:prSet custT="1"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r>
            <a:rPr lang="mn-MN" sz="2000" i="0" dirty="0" smtClean="0"/>
            <a:t>Шүүх, шүүгчийн ажлын ачаалал</a:t>
          </a:r>
          <a:endParaRPr lang="en-US" sz="2000" i="0" dirty="0"/>
        </a:p>
      </dgm:t>
    </dgm:pt>
    <dgm:pt modelId="{488F52AB-30BF-40D8-916F-9D0C3961ADE3}" type="parTrans" cxnId="{0CDFFDBD-88BB-4841-BF0A-F45120DCCA4D}">
      <dgm:prSet/>
      <dgm:spPr/>
      <dgm:t>
        <a:bodyPr/>
        <a:lstStyle/>
        <a:p>
          <a:endParaRPr lang="en-US" sz="2000"/>
        </a:p>
      </dgm:t>
    </dgm:pt>
    <dgm:pt modelId="{FF8F20AE-676F-4948-A04D-273E6BF6067A}" type="sibTrans" cxnId="{0CDFFDBD-88BB-4841-BF0A-F45120DCCA4D}">
      <dgm:prSet/>
      <dgm:spPr/>
      <dgm:t>
        <a:bodyPr/>
        <a:lstStyle/>
        <a:p>
          <a:endParaRPr lang="en-US" sz="2000"/>
        </a:p>
      </dgm:t>
    </dgm:pt>
    <dgm:pt modelId="{5F9946AB-738D-4B28-B739-2D0BFAAEE992}">
      <dgm:prSet phldrT="[Text]" custT="1"/>
      <dgm:spPr>
        <a:solidFill>
          <a:srgbClr val="002060"/>
        </a:solidFill>
        <a:ln>
          <a:solidFill>
            <a:srgbClr val="002060"/>
          </a:solidFill>
        </a:ln>
      </dgm:spPr>
      <dgm:t>
        <a:bodyPr/>
        <a:lstStyle/>
        <a:p>
          <a:r>
            <a:rPr lang="mn-MN" sz="2000" b="0" i="0" dirty="0" smtClean="0"/>
            <a:t>Шийдвэрийг үндэслэлтэй бичих чадвар</a:t>
          </a:r>
          <a:endParaRPr lang="en-US" sz="2000" b="0" i="0" dirty="0"/>
        </a:p>
      </dgm:t>
    </dgm:pt>
    <dgm:pt modelId="{FB63CD14-EBB9-450E-AEDC-3FCED094ECC5}" type="parTrans" cxnId="{D97F4920-EE06-45EE-B7F0-21D010BD4962}">
      <dgm:prSet/>
      <dgm:spPr/>
      <dgm:t>
        <a:bodyPr/>
        <a:lstStyle/>
        <a:p>
          <a:endParaRPr lang="en-US" sz="2000"/>
        </a:p>
      </dgm:t>
    </dgm:pt>
    <dgm:pt modelId="{5EB4DD6D-50B6-418E-B237-09DA847FA765}" type="sibTrans" cxnId="{D97F4920-EE06-45EE-B7F0-21D010BD4962}">
      <dgm:prSet/>
      <dgm:spPr/>
      <dgm:t>
        <a:bodyPr/>
        <a:lstStyle/>
        <a:p>
          <a:endParaRPr lang="en-US" sz="2000"/>
        </a:p>
      </dgm:t>
    </dgm:pt>
    <dgm:pt modelId="{02B1BAE6-5C62-4FD7-82F0-8DD69A853A6D}">
      <dgm:prSet phldrT="[Text]" custT="1"/>
      <dgm:spPr>
        <a:solidFill>
          <a:srgbClr val="0070C0"/>
        </a:solidFill>
        <a:ln>
          <a:solidFill>
            <a:srgbClr val="0070C0"/>
          </a:solidFill>
        </a:ln>
      </dgm:spPr>
      <dgm:t>
        <a:bodyPr/>
        <a:lstStyle/>
        <a:p>
          <a:r>
            <a:rPr lang="mn-MN" sz="2000" dirty="0" smtClean="0"/>
            <a:t>Сургалт </a:t>
          </a:r>
          <a:endParaRPr lang="en-US" sz="2000" dirty="0"/>
        </a:p>
      </dgm:t>
    </dgm:pt>
    <dgm:pt modelId="{7F6CFBBE-F7B8-4FB8-8B9B-6501EAA9C33E}" type="parTrans" cxnId="{A1BF41AB-9771-4A80-8DAF-36B34735CCF0}">
      <dgm:prSet/>
      <dgm:spPr/>
      <dgm:t>
        <a:bodyPr/>
        <a:lstStyle/>
        <a:p>
          <a:endParaRPr lang="en-US" sz="2000"/>
        </a:p>
      </dgm:t>
    </dgm:pt>
    <dgm:pt modelId="{E7E4B223-EB36-4B9B-99A6-1E1042147AC8}" type="sibTrans" cxnId="{A1BF41AB-9771-4A80-8DAF-36B34735CCF0}">
      <dgm:prSet/>
      <dgm:spPr/>
      <dgm:t>
        <a:bodyPr/>
        <a:lstStyle/>
        <a:p>
          <a:endParaRPr lang="en-US" sz="2000"/>
        </a:p>
      </dgm:t>
    </dgm:pt>
    <dgm:pt modelId="{3848C80B-75F7-409D-8B51-44851E6D1911}" type="pres">
      <dgm:prSet presAssocID="{397A7619-431B-4DB1-8DD2-ACDB74D04C04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AC128D-8985-475F-9144-EDDFC652228E}" type="pres">
      <dgm:prSet presAssocID="{397A7619-431B-4DB1-8DD2-ACDB74D04C04}" presName="dummyMaxCanvas" presStyleCnt="0"/>
      <dgm:spPr/>
    </dgm:pt>
    <dgm:pt modelId="{0843A7F2-93CB-4EC5-9C06-54BE2C0D56B6}" type="pres">
      <dgm:prSet presAssocID="{397A7619-431B-4DB1-8DD2-ACDB74D04C04}" presName="parentComposite" presStyleCnt="0"/>
      <dgm:spPr/>
    </dgm:pt>
    <dgm:pt modelId="{6F989CA9-E1F0-460C-8AD6-CAFF1B10D616}" type="pres">
      <dgm:prSet presAssocID="{397A7619-431B-4DB1-8DD2-ACDB74D04C04}" presName="parent1" presStyleLbl="alignAccFollowNode1" presStyleIdx="0" presStyleCnt="4" custScaleY="52567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7A976B89-AE34-4E21-BFCC-0DFBC0C6C796}" type="pres">
      <dgm:prSet presAssocID="{397A7619-431B-4DB1-8DD2-ACDB74D04C04}" presName="parent2" presStyleLbl="alignAccFollowNode1" presStyleIdx="1" presStyleCnt="4" custScaleY="49032" custLinFactNeighborY="-1768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5D5041D8-DD76-45A0-B2D1-49977E0FE4FF}" type="pres">
      <dgm:prSet presAssocID="{397A7619-431B-4DB1-8DD2-ACDB74D04C04}" presName="childrenComposite" presStyleCnt="0"/>
      <dgm:spPr/>
    </dgm:pt>
    <dgm:pt modelId="{B52A6EAC-49B9-4BE1-B9D8-C43FE2DCEAD2}" type="pres">
      <dgm:prSet presAssocID="{397A7619-431B-4DB1-8DD2-ACDB74D04C04}" presName="dummyMaxCanvas_ChildArea" presStyleCnt="0"/>
      <dgm:spPr/>
    </dgm:pt>
    <dgm:pt modelId="{D0ADF029-F9DD-40B6-B8AD-15F000ED3277}" type="pres">
      <dgm:prSet presAssocID="{397A7619-431B-4DB1-8DD2-ACDB74D04C04}" presName="fulcrum" presStyleLbl="alignAccFollowNode1" presStyleIdx="2" presStyleCnt="4"/>
      <dgm:spPr>
        <a:solidFill>
          <a:schemeClr val="tx2">
            <a:lumMod val="75000"/>
            <a:alpha val="90000"/>
          </a:schemeClr>
        </a:solidFill>
        <a:ln>
          <a:solidFill>
            <a:schemeClr val="tx2">
              <a:lumMod val="75000"/>
              <a:alpha val="90000"/>
            </a:schemeClr>
          </a:solidFill>
        </a:ln>
      </dgm:spPr>
    </dgm:pt>
    <dgm:pt modelId="{9BB45E20-DE78-4615-BA9C-228ACE206E6B}" type="pres">
      <dgm:prSet presAssocID="{397A7619-431B-4DB1-8DD2-ACDB74D04C04}" presName="balance_33" presStyleLbl="alignAccFollowNode1" presStyleIdx="3" presStyleCnt="4">
        <dgm:presLayoutVars>
          <dgm:bulletEnabled val="1"/>
        </dgm:presLayoutVars>
      </dgm:prSet>
      <dgm:spPr>
        <a:solidFill>
          <a:schemeClr val="tx2">
            <a:alpha val="90000"/>
          </a:schemeClr>
        </a:solidFill>
        <a:ln>
          <a:solidFill>
            <a:schemeClr val="tx2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2BB7FB86-EEC6-45E1-BF1E-DE8036983958}" type="pres">
      <dgm:prSet presAssocID="{397A7619-431B-4DB1-8DD2-ACDB74D04C04}" presName="right_33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DBFA80-0914-4E58-BB4A-DE0C70D7733A}" type="pres">
      <dgm:prSet presAssocID="{397A7619-431B-4DB1-8DD2-ACDB74D04C04}" presName="right_33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8E6CA1-F63D-4F9F-ABDF-06A7B65887B0}" type="pres">
      <dgm:prSet presAssocID="{397A7619-431B-4DB1-8DD2-ACDB74D04C04}" presName="right_33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375072-EA95-439B-B01D-AD1B244DD00A}" type="pres">
      <dgm:prSet presAssocID="{397A7619-431B-4DB1-8DD2-ACDB74D04C04}" presName="left_33_1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D7D38F-8193-4B9D-BEEA-60D09AB260AE}" type="pres">
      <dgm:prSet presAssocID="{397A7619-431B-4DB1-8DD2-ACDB74D04C04}" presName="left_33_2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CE0E5B-A513-48D5-8934-01FBB9F5A4A2}" type="pres">
      <dgm:prSet presAssocID="{397A7619-431B-4DB1-8DD2-ACDB74D04C04}" presName="left_33_3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A5EEEA-1D31-4B1D-81E1-1A0CA7E41BB7}" srcId="{BBA27962-1C61-4A14-B6DA-1CCDC057CFE4}" destId="{8F1236ED-B9BC-437A-9472-FABD3762EA7F}" srcOrd="1" destOrd="0" parTransId="{09E610E4-3EAC-425C-A556-8779B71A29D0}" sibTransId="{9AA9E913-624F-4A15-A98A-07496A5D5331}"/>
    <dgm:cxn modelId="{9C2F53F2-BF25-42F1-BD31-673D6324A104}" type="presOf" srcId="{9E9E20DC-1DFF-421F-B041-EC5390D76CD9}" destId="{7A375072-EA95-439B-B01D-AD1B244DD00A}" srcOrd="0" destOrd="0" presId="urn:microsoft.com/office/officeart/2005/8/layout/balance1"/>
    <dgm:cxn modelId="{BFBA8BA4-8592-4264-B575-532B427A70B1}" type="presOf" srcId="{02B1BAE6-5C62-4FD7-82F0-8DD69A853A6D}" destId="{2BB7FB86-EEC6-45E1-BF1E-DE8036983958}" srcOrd="0" destOrd="0" presId="urn:microsoft.com/office/officeart/2005/8/layout/balance1"/>
    <dgm:cxn modelId="{0CDFFDBD-88BB-4841-BF0A-F45120DCCA4D}" srcId="{7DC334E6-E4C9-427B-B80C-845B90DC50F9}" destId="{9E9E20DC-1DFF-421F-B041-EC5390D76CD9}" srcOrd="0" destOrd="0" parTransId="{488F52AB-30BF-40D8-916F-9D0C3961ADE3}" sibTransId="{FF8F20AE-676F-4948-A04D-273E6BF6067A}"/>
    <dgm:cxn modelId="{1712EAC9-D1EE-4478-9496-79D7EAF623E5}" srcId="{BBA27962-1C61-4A14-B6DA-1CCDC057CFE4}" destId="{ECF670B7-4F8A-4E8A-B24E-3BDEBFD9626D}" srcOrd="2" destOrd="0" parTransId="{4B7453D5-AB5C-4112-B08B-DA3487CDCE5E}" sibTransId="{D16DFDDA-2F66-40A8-8B7D-E9757B7EB958}"/>
    <dgm:cxn modelId="{50F6033C-BB1D-465A-B174-2BDB0B3FAC2F}" type="presOf" srcId="{E1A61B36-C7B1-42DD-8DC4-043D2A27FA22}" destId="{E1D7D38F-8193-4B9D-BEEA-60D09AB260AE}" srcOrd="0" destOrd="0" presId="urn:microsoft.com/office/officeart/2005/8/layout/balance1"/>
    <dgm:cxn modelId="{5DE8CFF4-1F8C-492C-BB6F-19D7B57E872A}" type="presOf" srcId="{BBA27962-1C61-4A14-B6DA-1CCDC057CFE4}" destId="{7A976B89-AE34-4E21-BFCC-0DFBC0C6C796}" srcOrd="0" destOrd="0" presId="urn:microsoft.com/office/officeart/2005/8/layout/balance1"/>
    <dgm:cxn modelId="{CCA8E3B8-61D2-469D-9C8D-0B5A42BCF1D0}" type="presOf" srcId="{7DC334E6-E4C9-427B-B80C-845B90DC50F9}" destId="{6F989CA9-E1F0-460C-8AD6-CAFF1B10D616}" srcOrd="0" destOrd="0" presId="urn:microsoft.com/office/officeart/2005/8/layout/balance1"/>
    <dgm:cxn modelId="{ABBDF763-A1F6-430C-A544-C724C2E3841F}" type="presOf" srcId="{8F1236ED-B9BC-437A-9472-FABD3762EA7F}" destId="{B4DBFA80-0914-4E58-BB4A-DE0C70D7733A}" srcOrd="0" destOrd="0" presId="urn:microsoft.com/office/officeart/2005/8/layout/balance1"/>
    <dgm:cxn modelId="{F4784125-6F4E-4925-8388-B2B3F091F981}" type="presOf" srcId="{ECF670B7-4F8A-4E8A-B24E-3BDEBFD9626D}" destId="{2D8E6CA1-F63D-4F9F-ABDF-06A7B65887B0}" srcOrd="0" destOrd="0" presId="urn:microsoft.com/office/officeart/2005/8/layout/balance1"/>
    <dgm:cxn modelId="{AD864876-4CBC-4962-B049-753AF9E9B429}" srcId="{397A7619-431B-4DB1-8DD2-ACDB74D04C04}" destId="{BBA27962-1C61-4A14-B6DA-1CCDC057CFE4}" srcOrd="1" destOrd="0" parTransId="{9D9314A3-37EC-48E6-8D4A-D89CE9E4AAAE}" sibTransId="{3AAC3B20-9887-48AF-ACE5-52D1F73C700F}"/>
    <dgm:cxn modelId="{6530D527-A6F4-4185-97E2-C731DB4E80AE}" type="presOf" srcId="{397A7619-431B-4DB1-8DD2-ACDB74D04C04}" destId="{3848C80B-75F7-409D-8B51-44851E6D1911}" srcOrd="0" destOrd="0" presId="urn:microsoft.com/office/officeart/2005/8/layout/balance1"/>
    <dgm:cxn modelId="{A1BF41AB-9771-4A80-8DAF-36B34735CCF0}" srcId="{BBA27962-1C61-4A14-B6DA-1CCDC057CFE4}" destId="{02B1BAE6-5C62-4FD7-82F0-8DD69A853A6D}" srcOrd="0" destOrd="0" parTransId="{7F6CFBBE-F7B8-4FB8-8B9B-6501EAA9C33E}" sibTransId="{E7E4B223-EB36-4B9B-99A6-1E1042147AC8}"/>
    <dgm:cxn modelId="{657DCEC2-DA4E-452C-9BCE-2FC12F68185C}" srcId="{397A7619-431B-4DB1-8DD2-ACDB74D04C04}" destId="{7DC334E6-E4C9-427B-B80C-845B90DC50F9}" srcOrd="0" destOrd="0" parTransId="{89C7CAAB-7615-450F-B2F8-5DEAA759724E}" sibTransId="{EBDFE8D6-AECD-4A1A-B1F1-3FB6AE84428F}"/>
    <dgm:cxn modelId="{D97F4920-EE06-45EE-B7F0-21D010BD4962}" srcId="{7DC334E6-E4C9-427B-B80C-845B90DC50F9}" destId="{5F9946AB-738D-4B28-B739-2D0BFAAEE992}" srcOrd="2" destOrd="0" parTransId="{FB63CD14-EBB9-450E-AEDC-3FCED094ECC5}" sibTransId="{5EB4DD6D-50B6-418E-B237-09DA847FA765}"/>
    <dgm:cxn modelId="{D9893451-A84D-47E5-99DB-0AAD5EB7B51F}" srcId="{7DC334E6-E4C9-427B-B80C-845B90DC50F9}" destId="{E1A61B36-C7B1-42DD-8DC4-043D2A27FA22}" srcOrd="1" destOrd="0" parTransId="{F2D5FA72-286E-4C02-908A-1B7487307415}" sibTransId="{7783BA43-FF4A-4DA3-9DB5-B256A75ECE61}"/>
    <dgm:cxn modelId="{A1747163-1F6E-4623-AE6E-60D67674B898}" type="presOf" srcId="{5F9946AB-738D-4B28-B739-2D0BFAAEE992}" destId="{37CE0E5B-A513-48D5-8934-01FBB9F5A4A2}" srcOrd="0" destOrd="0" presId="urn:microsoft.com/office/officeart/2005/8/layout/balance1"/>
    <dgm:cxn modelId="{23E3F6C8-999C-467B-80BF-8433285456FB}" type="presParOf" srcId="{3848C80B-75F7-409D-8B51-44851E6D1911}" destId="{14AC128D-8985-475F-9144-EDDFC652228E}" srcOrd="0" destOrd="0" presId="urn:microsoft.com/office/officeart/2005/8/layout/balance1"/>
    <dgm:cxn modelId="{E35378B2-1F8A-4E55-BA36-AFB83BB11E57}" type="presParOf" srcId="{3848C80B-75F7-409D-8B51-44851E6D1911}" destId="{0843A7F2-93CB-4EC5-9C06-54BE2C0D56B6}" srcOrd="1" destOrd="0" presId="urn:microsoft.com/office/officeart/2005/8/layout/balance1"/>
    <dgm:cxn modelId="{F513CD31-34DE-4652-92DE-F0061EE07046}" type="presParOf" srcId="{0843A7F2-93CB-4EC5-9C06-54BE2C0D56B6}" destId="{6F989CA9-E1F0-460C-8AD6-CAFF1B10D616}" srcOrd="0" destOrd="0" presId="urn:microsoft.com/office/officeart/2005/8/layout/balance1"/>
    <dgm:cxn modelId="{C18E18C8-049B-454F-AD3D-C944EBAD5554}" type="presParOf" srcId="{0843A7F2-93CB-4EC5-9C06-54BE2C0D56B6}" destId="{7A976B89-AE34-4E21-BFCC-0DFBC0C6C796}" srcOrd="1" destOrd="0" presId="urn:microsoft.com/office/officeart/2005/8/layout/balance1"/>
    <dgm:cxn modelId="{68E75DFA-EC61-4467-A8EE-A6CE84FE043E}" type="presParOf" srcId="{3848C80B-75F7-409D-8B51-44851E6D1911}" destId="{5D5041D8-DD76-45A0-B2D1-49977E0FE4FF}" srcOrd="2" destOrd="0" presId="urn:microsoft.com/office/officeart/2005/8/layout/balance1"/>
    <dgm:cxn modelId="{D063FB8D-7C12-4744-BDC7-2B62E4FE375B}" type="presParOf" srcId="{5D5041D8-DD76-45A0-B2D1-49977E0FE4FF}" destId="{B52A6EAC-49B9-4BE1-B9D8-C43FE2DCEAD2}" srcOrd="0" destOrd="0" presId="urn:microsoft.com/office/officeart/2005/8/layout/balance1"/>
    <dgm:cxn modelId="{57926601-D67E-47B0-8CBC-296F4CCFEF2B}" type="presParOf" srcId="{5D5041D8-DD76-45A0-B2D1-49977E0FE4FF}" destId="{D0ADF029-F9DD-40B6-B8AD-15F000ED3277}" srcOrd="1" destOrd="0" presId="urn:microsoft.com/office/officeart/2005/8/layout/balance1"/>
    <dgm:cxn modelId="{5002F7DA-DA07-465A-B5AC-172164595F14}" type="presParOf" srcId="{5D5041D8-DD76-45A0-B2D1-49977E0FE4FF}" destId="{9BB45E20-DE78-4615-BA9C-228ACE206E6B}" srcOrd="2" destOrd="0" presId="urn:microsoft.com/office/officeart/2005/8/layout/balance1"/>
    <dgm:cxn modelId="{CCF60EF6-434F-4906-A981-87CD84F7E85F}" type="presParOf" srcId="{5D5041D8-DD76-45A0-B2D1-49977E0FE4FF}" destId="{2BB7FB86-EEC6-45E1-BF1E-DE8036983958}" srcOrd="3" destOrd="0" presId="urn:microsoft.com/office/officeart/2005/8/layout/balance1"/>
    <dgm:cxn modelId="{6DD8B0F4-945A-4291-85D5-CD3BBDD98622}" type="presParOf" srcId="{5D5041D8-DD76-45A0-B2D1-49977E0FE4FF}" destId="{B4DBFA80-0914-4E58-BB4A-DE0C70D7733A}" srcOrd="4" destOrd="0" presId="urn:microsoft.com/office/officeart/2005/8/layout/balance1"/>
    <dgm:cxn modelId="{506932A6-439A-4389-94A8-CA94005A793D}" type="presParOf" srcId="{5D5041D8-DD76-45A0-B2D1-49977E0FE4FF}" destId="{2D8E6CA1-F63D-4F9F-ABDF-06A7B65887B0}" srcOrd="5" destOrd="0" presId="urn:microsoft.com/office/officeart/2005/8/layout/balance1"/>
    <dgm:cxn modelId="{893D2E3E-9B05-46B8-B064-A956D4C61743}" type="presParOf" srcId="{5D5041D8-DD76-45A0-B2D1-49977E0FE4FF}" destId="{7A375072-EA95-439B-B01D-AD1B244DD00A}" srcOrd="6" destOrd="0" presId="urn:microsoft.com/office/officeart/2005/8/layout/balance1"/>
    <dgm:cxn modelId="{BED8543F-0792-4890-A93E-DA4B2743CBDB}" type="presParOf" srcId="{5D5041D8-DD76-45A0-B2D1-49977E0FE4FF}" destId="{E1D7D38F-8193-4B9D-BEEA-60D09AB260AE}" srcOrd="7" destOrd="0" presId="urn:microsoft.com/office/officeart/2005/8/layout/balance1"/>
    <dgm:cxn modelId="{D2C06423-82F1-4DAC-A498-54702ADD1DB9}" type="presParOf" srcId="{5D5041D8-DD76-45A0-B2D1-49977E0FE4FF}" destId="{37CE0E5B-A513-48D5-8934-01FBB9F5A4A2}" srcOrd="8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BC7175-5E66-4126-BDE3-8FB23EF77429}" type="doc">
      <dgm:prSet loTypeId="urn:microsoft.com/office/officeart/2005/8/layout/hierarchy2" loCatId="hierarchy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mn-MN"/>
        </a:p>
      </dgm:t>
    </dgm:pt>
    <dgm:pt modelId="{C1F0F91A-29F1-4567-96EF-54EABD4EF42B}">
      <dgm:prSet phldrT="[Text]" custT="1"/>
      <dgm:spPr/>
      <dgm:t>
        <a:bodyPr/>
        <a:lstStyle/>
        <a:p>
          <a:r>
            <a:rPr lang="mn-MN" sz="2800" dirty="0" smtClean="0">
              <a:solidFill>
                <a:schemeClr val="tx1"/>
              </a:solidFill>
            </a:rPr>
            <a:t>Шүүхийн шийдвэрт дүн шинжилгээ хийх аргачлал</a:t>
          </a:r>
          <a:endParaRPr lang="mn-MN" sz="2800" dirty="0">
            <a:solidFill>
              <a:schemeClr val="tx1"/>
            </a:solidFill>
          </a:endParaRPr>
        </a:p>
      </dgm:t>
    </dgm:pt>
    <dgm:pt modelId="{BB69737E-9245-40C8-9FDD-290104B9CF20}" type="parTrans" cxnId="{D3904AA6-ACDE-4D0D-B943-45C79C73473E}">
      <dgm:prSet/>
      <dgm:spPr/>
      <dgm:t>
        <a:bodyPr/>
        <a:lstStyle/>
        <a:p>
          <a:endParaRPr lang="mn-MN" sz="2800"/>
        </a:p>
      </dgm:t>
    </dgm:pt>
    <dgm:pt modelId="{6B063609-094E-446C-991D-F7CE988255C3}" type="sibTrans" cxnId="{D3904AA6-ACDE-4D0D-B943-45C79C73473E}">
      <dgm:prSet/>
      <dgm:spPr/>
      <dgm:t>
        <a:bodyPr/>
        <a:lstStyle/>
        <a:p>
          <a:endParaRPr lang="mn-MN" sz="2800"/>
        </a:p>
      </dgm:t>
    </dgm:pt>
    <dgm:pt modelId="{40B41370-F16C-4E5C-8A54-3FFE0D3880D8}">
      <dgm:prSet phldrT="[Text]" custT="1"/>
      <dgm:spPr/>
      <dgm:t>
        <a:bodyPr/>
        <a:lstStyle/>
        <a:p>
          <a:r>
            <a:rPr lang="mn-MN" sz="2400" b="0" i="0" dirty="0" smtClean="0"/>
            <a:t>Шүүхийн шийдвэрт дүн шинжилгээ хийх аргачлал  </a:t>
          </a:r>
          <a:r>
            <a:rPr lang="en-US" sz="2400" b="0" i="0" dirty="0" smtClean="0"/>
            <a:t>(</a:t>
          </a:r>
          <a:r>
            <a:rPr lang="mn-MN" sz="2400" b="0" i="1" dirty="0" smtClean="0"/>
            <a:t>ШСМСХ</a:t>
          </a:r>
          <a:r>
            <a:rPr lang="en-US" sz="2400" b="0" i="1" dirty="0" smtClean="0"/>
            <a:t>, </a:t>
          </a:r>
          <a:r>
            <a:rPr lang="mn-MN" sz="2400" i="1" dirty="0" smtClean="0"/>
            <a:t>2015.12</a:t>
          </a:r>
          <a:r>
            <a:rPr lang="en-US" sz="2400" i="1" dirty="0" smtClean="0"/>
            <a:t>)</a:t>
          </a:r>
          <a:r>
            <a:rPr lang="mn-MN" sz="2400" i="1" dirty="0" smtClean="0"/>
            <a:t> </a:t>
          </a:r>
          <a:endParaRPr lang="mn-MN" sz="2400" i="1" dirty="0"/>
        </a:p>
      </dgm:t>
    </dgm:pt>
    <dgm:pt modelId="{BE71ADE3-A48B-4EE3-BB7A-8DD33A6CCA74}" type="parTrans" cxnId="{89DB9203-FEB0-401B-9B4F-D4AE49270E3A}">
      <dgm:prSet custT="1"/>
      <dgm:spPr/>
      <dgm:t>
        <a:bodyPr/>
        <a:lstStyle/>
        <a:p>
          <a:endParaRPr lang="mn-MN" sz="2800"/>
        </a:p>
      </dgm:t>
    </dgm:pt>
    <dgm:pt modelId="{D3E07311-6992-4975-897F-B54559DD7F90}" type="sibTrans" cxnId="{89DB9203-FEB0-401B-9B4F-D4AE49270E3A}">
      <dgm:prSet/>
      <dgm:spPr/>
      <dgm:t>
        <a:bodyPr/>
        <a:lstStyle/>
        <a:p>
          <a:endParaRPr lang="mn-MN" sz="2800"/>
        </a:p>
      </dgm:t>
    </dgm:pt>
    <dgm:pt modelId="{175CAB81-5C05-4354-8659-18E59997ABD4}">
      <dgm:prSet phldrT="[Text]" custT="1"/>
      <dgm:spPr/>
      <dgm:t>
        <a:bodyPr/>
        <a:lstStyle/>
        <a:p>
          <a:r>
            <a:rPr lang="mn-MN" sz="2400" dirty="0" smtClean="0"/>
            <a:t>“Монгол Улсад шүүхийн шийдвэрийн чанарыг авч үзэх, сайжруулах аргачлалын талаарх тайлан”</a:t>
          </a:r>
          <a:r>
            <a:rPr lang="en-US" sz="2400" dirty="0" smtClean="0"/>
            <a:t> (</a:t>
          </a:r>
          <a:r>
            <a:rPr lang="en-US" sz="2400" i="1" dirty="0" smtClean="0"/>
            <a:t>IDLO, </a:t>
          </a:r>
          <a:r>
            <a:rPr lang="mn-MN" sz="2400" i="1" dirty="0" smtClean="0"/>
            <a:t>2016.12</a:t>
          </a:r>
          <a:r>
            <a:rPr lang="en-US" sz="2400" i="1" dirty="0" smtClean="0"/>
            <a:t>)</a:t>
          </a:r>
          <a:endParaRPr lang="mn-MN" sz="2400" i="1" dirty="0"/>
        </a:p>
      </dgm:t>
    </dgm:pt>
    <dgm:pt modelId="{ADF90A25-3A62-471E-9672-CCB05117B012}" type="parTrans" cxnId="{9102695E-77E0-46D5-A380-7E623C4F411F}">
      <dgm:prSet custT="1"/>
      <dgm:spPr/>
      <dgm:t>
        <a:bodyPr/>
        <a:lstStyle/>
        <a:p>
          <a:endParaRPr lang="mn-MN" sz="2800"/>
        </a:p>
      </dgm:t>
    </dgm:pt>
    <dgm:pt modelId="{CA53E57A-EE0A-4487-B948-0E3DD7A6424B}" type="sibTrans" cxnId="{9102695E-77E0-46D5-A380-7E623C4F411F}">
      <dgm:prSet/>
      <dgm:spPr/>
      <dgm:t>
        <a:bodyPr/>
        <a:lstStyle/>
        <a:p>
          <a:endParaRPr lang="mn-MN" sz="2800"/>
        </a:p>
      </dgm:t>
    </dgm:pt>
    <dgm:pt modelId="{B3EFB500-039C-4BFA-8DAE-A54316097449}" type="pres">
      <dgm:prSet presAssocID="{1CBC7175-5E66-4126-BDE3-8FB23EF7742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6CDD883-62CE-4EA5-B350-453AC6557FA1}" type="pres">
      <dgm:prSet presAssocID="{C1F0F91A-29F1-4567-96EF-54EABD4EF42B}" presName="root1" presStyleCnt="0"/>
      <dgm:spPr/>
      <dgm:t>
        <a:bodyPr/>
        <a:lstStyle/>
        <a:p>
          <a:endParaRPr lang="en-US"/>
        </a:p>
      </dgm:t>
    </dgm:pt>
    <dgm:pt modelId="{6187033A-AD84-4CFC-971A-783C1D4F0FED}" type="pres">
      <dgm:prSet presAssocID="{C1F0F91A-29F1-4567-96EF-54EABD4EF42B}" presName="LevelOneTextNode" presStyleLbl="node0" presStyleIdx="0" presStyleCnt="1" custScaleY="1499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217BA5-B79B-4184-8FC7-B8DFFD21A8FA}" type="pres">
      <dgm:prSet presAssocID="{C1F0F91A-29F1-4567-96EF-54EABD4EF42B}" presName="level2hierChild" presStyleCnt="0"/>
      <dgm:spPr/>
      <dgm:t>
        <a:bodyPr/>
        <a:lstStyle/>
        <a:p>
          <a:endParaRPr lang="en-US"/>
        </a:p>
      </dgm:t>
    </dgm:pt>
    <dgm:pt modelId="{2112738F-3303-47CB-90E8-D4A9248AFC31}" type="pres">
      <dgm:prSet presAssocID="{BE71ADE3-A48B-4EE3-BB7A-8DD33A6CCA74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72CDBFD6-996E-4407-A544-CC99751D9766}" type="pres">
      <dgm:prSet presAssocID="{BE71ADE3-A48B-4EE3-BB7A-8DD33A6CCA74}" presName="connTx" presStyleLbl="parChTrans1D2" presStyleIdx="0" presStyleCnt="2"/>
      <dgm:spPr/>
      <dgm:t>
        <a:bodyPr/>
        <a:lstStyle/>
        <a:p>
          <a:endParaRPr lang="en-US"/>
        </a:p>
      </dgm:t>
    </dgm:pt>
    <dgm:pt modelId="{B72E96E9-154C-497C-B258-7CB648BBC259}" type="pres">
      <dgm:prSet presAssocID="{40B41370-F16C-4E5C-8A54-3FFE0D3880D8}" presName="root2" presStyleCnt="0"/>
      <dgm:spPr/>
      <dgm:t>
        <a:bodyPr/>
        <a:lstStyle/>
        <a:p>
          <a:endParaRPr lang="en-US"/>
        </a:p>
      </dgm:t>
    </dgm:pt>
    <dgm:pt modelId="{E9A1571B-3712-478B-AA3C-399AD09426E8}" type="pres">
      <dgm:prSet presAssocID="{40B41370-F16C-4E5C-8A54-3FFE0D3880D8}" presName="LevelTwoTextNode" presStyleLbl="node2" presStyleIdx="0" presStyleCnt="2" custScaleX="16100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C4BC1C-7F28-492D-8640-D82F6786C312}" type="pres">
      <dgm:prSet presAssocID="{40B41370-F16C-4E5C-8A54-3FFE0D3880D8}" presName="level3hierChild" presStyleCnt="0"/>
      <dgm:spPr/>
      <dgm:t>
        <a:bodyPr/>
        <a:lstStyle/>
        <a:p>
          <a:endParaRPr lang="en-US"/>
        </a:p>
      </dgm:t>
    </dgm:pt>
    <dgm:pt modelId="{C2D01D96-ED77-4D5B-8FDF-4FFE1E61FA59}" type="pres">
      <dgm:prSet presAssocID="{ADF90A25-3A62-471E-9672-CCB05117B012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9B56E0AE-E3E1-4128-8BB6-C2FFDCA438C4}" type="pres">
      <dgm:prSet presAssocID="{ADF90A25-3A62-471E-9672-CCB05117B012}" presName="connTx" presStyleLbl="parChTrans1D2" presStyleIdx="1" presStyleCnt="2"/>
      <dgm:spPr/>
      <dgm:t>
        <a:bodyPr/>
        <a:lstStyle/>
        <a:p>
          <a:endParaRPr lang="en-US"/>
        </a:p>
      </dgm:t>
    </dgm:pt>
    <dgm:pt modelId="{2C55A013-80A8-4A99-A5C6-CCAD6F2EE9D5}" type="pres">
      <dgm:prSet presAssocID="{175CAB81-5C05-4354-8659-18E59997ABD4}" presName="root2" presStyleCnt="0"/>
      <dgm:spPr/>
      <dgm:t>
        <a:bodyPr/>
        <a:lstStyle/>
        <a:p>
          <a:endParaRPr lang="en-US"/>
        </a:p>
      </dgm:t>
    </dgm:pt>
    <dgm:pt modelId="{9924E7BE-FE2B-46CF-8EFA-F0231EEEA631}" type="pres">
      <dgm:prSet presAssocID="{175CAB81-5C05-4354-8659-18E59997ABD4}" presName="LevelTwoTextNode" presStyleLbl="node2" presStyleIdx="1" presStyleCnt="2" custScaleX="158866" custScaleY="143368">
        <dgm:presLayoutVars>
          <dgm:chPref val="3"/>
        </dgm:presLayoutVars>
      </dgm:prSet>
      <dgm:spPr/>
      <dgm:t>
        <a:bodyPr/>
        <a:lstStyle/>
        <a:p>
          <a:endParaRPr lang="mn-MN"/>
        </a:p>
      </dgm:t>
    </dgm:pt>
    <dgm:pt modelId="{F5FE4BF3-3816-4625-B790-4EBE45984F98}" type="pres">
      <dgm:prSet presAssocID="{175CAB81-5C05-4354-8659-18E59997ABD4}" presName="level3hierChild" presStyleCnt="0"/>
      <dgm:spPr/>
      <dgm:t>
        <a:bodyPr/>
        <a:lstStyle/>
        <a:p>
          <a:endParaRPr lang="en-US"/>
        </a:p>
      </dgm:t>
    </dgm:pt>
  </dgm:ptLst>
  <dgm:cxnLst>
    <dgm:cxn modelId="{1362B3CF-0EF9-450A-A24A-50AC9AC274DD}" type="presOf" srcId="{ADF90A25-3A62-471E-9672-CCB05117B012}" destId="{C2D01D96-ED77-4D5B-8FDF-4FFE1E61FA59}" srcOrd="0" destOrd="0" presId="urn:microsoft.com/office/officeart/2005/8/layout/hierarchy2"/>
    <dgm:cxn modelId="{18E2E0D6-9FBD-4C79-A00D-984DBA284748}" type="presOf" srcId="{1CBC7175-5E66-4126-BDE3-8FB23EF77429}" destId="{B3EFB500-039C-4BFA-8DAE-A54316097449}" srcOrd="0" destOrd="0" presId="urn:microsoft.com/office/officeart/2005/8/layout/hierarchy2"/>
    <dgm:cxn modelId="{89DB9203-FEB0-401B-9B4F-D4AE49270E3A}" srcId="{C1F0F91A-29F1-4567-96EF-54EABD4EF42B}" destId="{40B41370-F16C-4E5C-8A54-3FFE0D3880D8}" srcOrd="0" destOrd="0" parTransId="{BE71ADE3-A48B-4EE3-BB7A-8DD33A6CCA74}" sibTransId="{D3E07311-6992-4975-897F-B54559DD7F90}"/>
    <dgm:cxn modelId="{2EB7B07E-8E41-43A8-AC47-7DCDC665700C}" type="presOf" srcId="{175CAB81-5C05-4354-8659-18E59997ABD4}" destId="{9924E7BE-FE2B-46CF-8EFA-F0231EEEA631}" srcOrd="0" destOrd="0" presId="urn:microsoft.com/office/officeart/2005/8/layout/hierarchy2"/>
    <dgm:cxn modelId="{99FA9CF5-614C-49E6-8A08-C731C8E7C616}" type="presOf" srcId="{ADF90A25-3A62-471E-9672-CCB05117B012}" destId="{9B56E0AE-E3E1-4128-8BB6-C2FFDCA438C4}" srcOrd="1" destOrd="0" presId="urn:microsoft.com/office/officeart/2005/8/layout/hierarchy2"/>
    <dgm:cxn modelId="{E77CD61C-A150-4296-AEB2-1D174FB7CEF1}" type="presOf" srcId="{BE71ADE3-A48B-4EE3-BB7A-8DD33A6CCA74}" destId="{2112738F-3303-47CB-90E8-D4A9248AFC31}" srcOrd="0" destOrd="0" presId="urn:microsoft.com/office/officeart/2005/8/layout/hierarchy2"/>
    <dgm:cxn modelId="{5AA80880-760E-43FA-B2DB-A8A58FFB0C9C}" type="presOf" srcId="{C1F0F91A-29F1-4567-96EF-54EABD4EF42B}" destId="{6187033A-AD84-4CFC-971A-783C1D4F0FED}" srcOrd="0" destOrd="0" presId="urn:microsoft.com/office/officeart/2005/8/layout/hierarchy2"/>
    <dgm:cxn modelId="{9102695E-77E0-46D5-A380-7E623C4F411F}" srcId="{C1F0F91A-29F1-4567-96EF-54EABD4EF42B}" destId="{175CAB81-5C05-4354-8659-18E59997ABD4}" srcOrd="1" destOrd="0" parTransId="{ADF90A25-3A62-471E-9672-CCB05117B012}" sibTransId="{CA53E57A-EE0A-4487-B948-0E3DD7A6424B}"/>
    <dgm:cxn modelId="{D3904AA6-ACDE-4D0D-B943-45C79C73473E}" srcId="{1CBC7175-5E66-4126-BDE3-8FB23EF77429}" destId="{C1F0F91A-29F1-4567-96EF-54EABD4EF42B}" srcOrd="0" destOrd="0" parTransId="{BB69737E-9245-40C8-9FDD-290104B9CF20}" sibTransId="{6B063609-094E-446C-991D-F7CE988255C3}"/>
    <dgm:cxn modelId="{8B4CAA9C-99C2-4CE8-AD48-2F7B9438CE47}" type="presOf" srcId="{BE71ADE3-A48B-4EE3-BB7A-8DD33A6CCA74}" destId="{72CDBFD6-996E-4407-A544-CC99751D9766}" srcOrd="1" destOrd="0" presId="urn:microsoft.com/office/officeart/2005/8/layout/hierarchy2"/>
    <dgm:cxn modelId="{8EA49F41-DD44-4E40-BE07-4E20EBFA7DEF}" type="presOf" srcId="{40B41370-F16C-4E5C-8A54-3FFE0D3880D8}" destId="{E9A1571B-3712-478B-AA3C-399AD09426E8}" srcOrd="0" destOrd="0" presId="urn:microsoft.com/office/officeart/2005/8/layout/hierarchy2"/>
    <dgm:cxn modelId="{E52EA6CB-3CC8-4FB9-809D-9EBB05BB0D73}" type="presParOf" srcId="{B3EFB500-039C-4BFA-8DAE-A54316097449}" destId="{46CDD883-62CE-4EA5-B350-453AC6557FA1}" srcOrd="0" destOrd="0" presId="urn:microsoft.com/office/officeart/2005/8/layout/hierarchy2"/>
    <dgm:cxn modelId="{2DC4BB30-FE84-40C7-A83C-AA5F3BA7EC15}" type="presParOf" srcId="{46CDD883-62CE-4EA5-B350-453AC6557FA1}" destId="{6187033A-AD84-4CFC-971A-783C1D4F0FED}" srcOrd="0" destOrd="0" presId="urn:microsoft.com/office/officeart/2005/8/layout/hierarchy2"/>
    <dgm:cxn modelId="{2AD2173A-9A13-4217-9B26-421AF17D83ED}" type="presParOf" srcId="{46CDD883-62CE-4EA5-B350-453AC6557FA1}" destId="{AA217BA5-B79B-4184-8FC7-B8DFFD21A8FA}" srcOrd="1" destOrd="0" presId="urn:microsoft.com/office/officeart/2005/8/layout/hierarchy2"/>
    <dgm:cxn modelId="{E5D55714-2C7E-4D75-9C13-C295D50BABE6}" type="presParOf" srcId="{AA217BA5-B79B-4184-8FC7-B8DFFD21A8FA}" destId="{2112738F-3303-47CB-90E8-D4A9248AFC31}" srcOrd="0" destOrd="0" presId="urn:microsoft.com/office/officeart/2005/8/layout/hierarchy2"/>
    <dgm:cxn modelId="{3CE7F593-4574-4730-A0DC-820EC4AEA2EE}" type="presParOf" srcId="{2112738F-3303-47CB-90E8-D4A9248AFC31}" destId="{72CDBFD6-996E-4407-A544-CC99751D9766}" srcOrd="0" destOrd="0" presId="urn:microsoft.com/office/officeart/2005/8/layout/hierarchy2"/>
    <dgm:cxn modelId="{DC5C78F0-ECB9-419E-A4AE-8FC9E38A5BC6}" type="presParOf" srcId="{AA217BA5-B79B-4184-8FC7-B8DFFD21A8FA}" destId="{B72E96E9-154C-497C-B258-7CB648BBC259}" srcOrd="1" destOrd="0" presId="urn:microsoft.com/office/officeart/2005/8/layout/hierarchy2"/>
    <dgm:cxn modelId="{78FFF4F5-25FC-41DA-B664-D9F6EB6A9220}" type="presParOf" srcId="{B72E96E9-154C-497C-B258-7CB648BBC259}" destId="{E9A1571B-3712-478B-AA3C-399AD09426E8}" srcOrd="0" destOrd="0" presId="urn:microsoft.com/office/officeart/2005/8/layout/hierarchy2"/>
    <dgm:cxn modelId="{18BAABBE-D781-4F1C-872E-40EF9D060A0A}" type="presParOf" srcId="{B72E96E9-154C-497C-B258-7CB648BBC259}" destId="{28C4BC1C-7F28-492D-8640-D82F6786C312}" srcOrd="1" destOrd="0" presId="urn:microsoft.com/office/officeart/2005/8/layout/hierarchy2"/>
    <dgm:cxn modelId="{73B5DB25-7438-485C-89A4-F9C65FADE9EA}" type="presParOf" srcId="{AA217BA5-B79B-4184-8FC7-B8DFFD21A8FA}" destId="{C2D01D96-ED77-4D5B-8FDF-4FFE1E61FA59}" srcOrd="2" destOrd="0" presId="urn:microsoft.com/office/officeart/2005/8/layout/hierarchy2"/>
    <dgm:cxn modelId="{A25C2EE0-A444-46D1-93FB-3A50F3A3D445}" type="presParOf" srcId="{C2D01D96-ED77-4D5B-8FDF-4FFE1E61FA59}" destId="{9B56E0AE-E3E1-4128-8BB6-C2FFDCA438C4}" srcOrd="0" destOrd="0" presId="urn:microsoft.com/office/officeart/2005/8/layout/hierarchy2"/>
    <dgm:cxn modelId="{D69A39EF-4B01-494D-9781-A5553F4DDB3E}" type="presParOf" srcId="{AA217BA5-B79B-4184-8FC7-B8DFFD21A8FA}" destId="{2C55A013-80A8-4A99-A5C6-CCAD6F2EE9D5}" srcOrd="3" destOrd="0" presId="urn:microsoft.com/office/officeart/2005/8/layout/hierarchy2"/>
    <dgm:cxn modelId="{759A5835-5736-4CB3-81AF-7E7FC85ED178}" type="presParOf" srcId="{2C55A013-80A8-4A99-A5C6-CCAD6F2EE9D5}" destId="{9924E7BE-FE2B-46CF-8EFA-F0231EEEA631}" srcOrd="0" destOrd="0" presId="urn:microsoft.com/office/officeart/2005/8/layout/hierarchy2"/>
    <dgm:cxn modelId="{0AD94A2A-0557-49A6-9AB8-35091F757A38}" type="presParOf" srcId="{2C55A013-80A8-4A99-A5C6-CCAD6F2EE9D5}" destId="{F5FE4BF3-3816-4625-B790-4EBE45984F9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3EEA8AF-C94F-4197-A793-F80C366C84B9}" type="doc">
      <dgm:prSet loTypeId="urn:microsoft.com/office/officeart/2008/layout/VerticalCurvedList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mn-MN"/>
        </a:p>
      </dgm:t>
    </dgm:pt>
    <dgm:pt modelId="{D3E9D160-4850-4E27-8C5F-35695D31A00C}">
      <dgm:prSet phldrT="[Text]" custT="1"/>
      <dgm:spPr/>
      <dgm:t>
        <a:bodyPr/>
        <a:lstStyle/>
        <a:p>
          <a:r>
            <a:rPr lang="mn-MN" sz="2000" b="1" spc="-5" dirty="0" smtClean="0"/>
            <a:t>Цэгцтэй </a:t>
          </a:r>
          <a:r>
            <a:rPr lang="mn-MN" sz="2000" b="1" spc="-15" dirty="0" smtClean="0"/>
            <a:t>байдал </a:t>
          </a:r>
          <a:r>
            <a:rPr lang="mn-MN" sz="2000" b="1" spc="-25" dirty="0" smtClean="0"/>
            <a:t>ба</a:t>
          </a:r>
          <a:r>
            <a:rPr lang="mn-MN" sz="2000" b="1" spc="40" dirty="0" smtClean="0"/>
            <a:t> </a:t>
          </a:r>
          <a:r>
            <a:rPr lang="mn-MN" sz="2000" b="1" spc="-5" dirty="0" smtClean="0"/>
            <a:t>бүтэц;</a:t>
          </a:r>
          <a:endParaRPr lang="mn-MN" sz="2000" b="1" dirty="0"/>
        </a:p>
      </dgm:t>
    </dgm:pt>
    <dgm:pt modelId="{0C6A256D-D38B-41F7-BC31-4F1E1A7FCC4C}" type="parTrans" cxnId="{D18C35B3-4456-4C78-AB8F-2E50D721765F}">
      <dgm:prSet/>
      <dgm:spPr/>
      <dgm:t>
        <a:bodyPr/>
        <a:lstStyle/>
        <a:p>
          <a:endParaRPr lang="mn-MN" sz="2000" b="1"/>
        </a:p>
      </dgm:t>
    </dgm:pt>
    <dgm:pt modelId="{DB932F57-0C94-46C0-A6CC-77819BEF7C0B}" type="sibTrans" cxnId="{D18C35B3-4456-4C78-AB8F-2E50D721765F}">
      <dgm:prSet/>
      <dgm:spPr/>
      <dgm:t>
        <a:bodyPr/>
        <a:lstStyle/>
        <a:p>
          <a:endParaRPr lang="mn-MN" sz="2000" b="1"/>
        </a:p>
      </dgm:t>
    </dgm:pt>
    <dgm:pt modelId="{427A0641-2F2C-46F4-8BEA-1A9D25694860}">
      <dgm:prSet phldrT="[Text]" custT="1"/>
      <dgm:spPr/>
      <dgm:t>
        <a:bodyPr/>
        <a:lstStyle/>
        <a:p>
          <a:r>
            <a:rPr lang="mn-MN" sz="2000" b="1" spc="-25" dirty="0" smtClean="0"/>
            <a:t>Талуудын </a:t>
          </a:r>
          <a:r>
            <a:rPr lang="mn-MN" sz="2000" b="1" spc="-5" dirty="0" smtClean="0"/>
            <a:t>дэвшүүлсэн </a:t>
          </a:r>
          <a:r>
            <a:rPr lang="mn-MN" sz="2000" b="1" spc="-15" dirty="0" smtClean="0"/>
            <a:t>тайлбарыг </a:t>
          </a:r>
          <a:r>
            <a:rPr lang="mn-MN" sz="2000" b="1" spc="-10" dirty="0" smtClean="0"/>
            <a:t>үнэлсэн</a:t>
          </a:r>
          <a:r>
            <a:rPr lang="mn-MN" sz="2000" b="1" spc="90" dirty="0" smtClean="0"/>
            <a:t> </a:t>
          </a:r>
          <a:r>
            <a:rPr lang="mn-MN" sz="2000" b="1" spc="-15" dirty="0" smtClean="0"/>
            <a:t>байдал;</a:t>
          </a:r>
          <a:endParaRPr lang="mn-MN" sz="2000" b="1" dirty="0"/>
        </a:p>
      </dgm:t>
    </dgm:pt>
    <dgm:pt modelId="{F687344E-511F-4112-86F1-301EF1648C04}" type="parTrans" cxnId="{E3B16C9E-71FF-4819-8C50-3F006E8A1F5F}">
      <dgm:prSet/>
      <dgm:spPr/>
      <dgm:t>
        <a:bodyPr/>
        <a:lstStyle/>
        <a:p>
          <a:endParaRPr lang="mn-MN" sz="2000" b="1"/>
        </a:p>
      </dgm:t>
    </dgm:pt>
    <dgm:pt modelId="{A2BE9819-E86B-4AF0-B3E9-5E273EF3B629}" type="sibTrans" cxnId="{E3B16C9E-71FF-4819-8C50-3F006E8A1F5F}">
      <dgm:prSet/>
      <dgm:spPr/>
      <dgm:t>
        <a:bodyPr/>
        <a:lstStyle/>
        <a:p>
          <a:endParaRPr lang="mn-MN" sz="2000" b="1"/>
        </a:p>
      </dgm:t>
    </dgm:pt>
    <dgm:pt modelId="{83CCC18A-9D2D-4F1C-B18F-583B4C69B0B8}">
      <dgm:prSet phldrT="[Text]" custT="1"/>
      <dgm:spPr/>
      <dgm:t>
        <a:bodyPr/>
        <a:lstStyle/>
        <a:p>
          <a:r>
            <a:rPr lang="mn-MN" sz="2000" b="1" spc="-20" dirty="0" smtClean="0"/>
            <a:t>Холбогдох хууль </a:t>
          </a:r>
          <a:r>
            <a:rPr lang="mn-MN" sz="2000" b="1" spc="-10" dirty="0" smtClean="0"/>
            <a:t>тогтоомжид </a:t>
          </a:r>
          <a:r>
            <a:rPr lang="mn-MN" sz="2000" b="1" spc="-5" dirty="0" smtClean="0"/>
            <a:t>хийсэн дүн</a:t>
          </a:r>
          <a:r>
            <a:rPr lang="mn-MN" sz="2000" b="1" spc="105" dirty="0" smtClean="0"/>
            <a:t> </a:t>
          </a:r>
          <a:r>
            <a:rPr lang="mn-MN" sz="2000" b="1" spc="-10" dirty="0" smtClean="0"/>
            <a:t>шинжилгээ;</a:t>
          </a:r>
          <a:endParaRPr lang="mn-MN" sz="2000" b="1" dirty="0"/>
        </a:p>
      </dgm:t>
    </dgm:pt>
    <dgm:pt modelId="{EC4F8D3B-A06C-44E1-B442-99597C03601D}" type="parTrans" cxnId="{D5745326-080E-4B5C-BF97-0EC03B678191}">
      <dgm:prSet/>
      <dgm:spPr/>
      <dgm:t>
        <a:bodyPr/>
        <a:lstStyle/>
        <a:p>
          <a:endParaRPr lang="mn-MN" sz="2000" b="1"/>
        </a:p>
      </dgm:t>
    </dgm:pt>
    <dgm:pt modelId="{FCA859EC-1AB7-4148-A08C-4AEC8374FE07}" type="sibTrans" cxnId="{D5745326-080E-4B5C-BF97-0EC03B678191}">
      <dgm:prSet/>
      <dgm:spPr/>
      <dgm:t>
        <a:bodyPr/>
        <a:lstStyle/>
        <a:p>
          <a:endParaRPr lang="mn-MN" sz="2000" b="1"/>
        </a:p>
      </dgm:t>
    </dgm:pt>
    <dgm:pt modelId="{9EB93F44-433D-4210-A62D-DAD318C03BBF}">
      <dgm:prSet phldrT="[Text]" custT="1"/>
      <dgm:spPr/>
      <dgm:t>
        <a:bodyPr/>
        <a:lstStyle/>
        <a:p>
          <a:r>
            <a:rPr lang="mn-MN" sz="2000" b="1" spc="-20" dirty="0" smtClean="0"/>
            <a:t>Нотлох </a:t>
          </a:r>
          <a:r>
            <a:rPr lang="mn-MN" sz="2000" b="1" spc="-15" dirty="0" smtClean="0"/>
            <a:t>баримтын</a:t>
          </a:r>
          <a:r>
            <a:rPr lang="mn-MN" sz="2000" b="1" spc="40" dirty="0" smtClean="0"/>
            <a:t> </a:t>
          </a:r>
          <a:r>
            <a:rPr lang="mn-MN" sz="2000" b="1" spc="-10" dirty="0" smtClean="0"/>
            <a:t>үнэлгээ;</a:t>
          </a:r>
          <a:endParaRPr lang="mn-MN" sz="2000" b="1" dirty="0"/>
        </a:p>
      </dgm:t>
    </dgm:pt>
    <dgm:pt modelId="{A562B58E-E9AA-4BC5-B459-549538C562E0}" type="parTrans" cxnId="{A0ED8522-917C-46AA-B7B6-966B6B10ADFD}">
      <dgm:prSet/>
      <dgm:spPr/>
      <dgm:t>
        <a:bodyPr/>
        <a:lstStyle/>
        <a:p>
          <a:endParaRPr lang="mn-MN" sz="2000" b="1"/>
        </a:p>
      </dgm:t>
    </dgm:pt>
    <dgm:pt modelId="{2E9F5D7A-6284-4CB9-BC64-BC182EACBD1B}" type="sibTrans" cxnId="{A0ED8522-917C-46AA-B7B6-966B6B10ADFD}">
      <dgm:prSet/>
      <dgm:spPr/>
      <dgm:t>
        <a:bodyPr/>
        <a:lstStyle/>
        <a:p>
          <a:endParaRPr lang="mn-MN" sz="2000" b="1"/>
        </a:p>
      </dgm:t>
    </dgm:pt>
    <dgm:pt modelId="{C8349EA2-43F5-43C4-A8DD-B020E3B1354A}">
      <dgm:prSet phldrT="[Text]" custT="1"/>
      <dgm:spPr/>
      <dgm:t>
        <a:bodyPr/>
        <a:lstStyle/>
        <a:p>
          <a:r>
            <a:rPr lang="mn-MN" sz="2000" b="1" spc="-5" dirty="0" smtClean="0"/>
            <a:t>Шийдвэр </a:t>
          </a:r>
          <a:r>
            <a:rPr lang="mn-MN" sz="2000" b="1" spc="-15" dirty="0" smtClean="0"/>
            <a:t>гаргах</a:t>
          </a:r>
          <a:r>
            <a:rPr lang="mn-MN" sz="2000" b="1" spc="5" dirty="0" smtClean="0"/>
            <a:t> </a:t>
          </a:r>
          <a:r>
            <a:rPr lang="mn-MN" sz="2000" b="1" spc="-10" dirty="0" smtClean="0"/>
            <a:t>үндэслэл;</a:t>
          </a:r>
          <a:endParaRPr lang="mn-MN" sz="2000" b="1" dirty="0"/>
        </a:p>
      </dgm:t>
    </dgm:pt>
    <dgm:pt modelId="{3E3AE675-D339-4EB6-9BE3-7D073A134BB0}" type="parTrans" cxnId="{57D28358-CC8C-4586-B083-B00EA89B6B4B}">
      <dgm:prSet/>
      <dgm:spPr/>
      <dgm:t>
        <a:bodyPr/>
        <a:lstStyle/>
        <a:p>
          <a:endParaRPr lang="mn-MN" sz="2000" b="1"/>
        </a:p>
      </dgm:t>
    </dgm:pt>
    <dgm:pt modelId="{EB3A9709-3E93-4999-BC34-C7921968BFCE}" type="sibTrans" cxnId="{57D28358-CC8C-4586-B083-B00EA89B6B4B}">
      <dgm:prSet/>
      <dgm:spPr/>
      <dgm:t>
        <a:bodyPr/>
        <a:lstStyle/>
        <a:p>
          <a:endParaRPr lang="mn-MN" sz="2000" b="1"/>
        </a:p>
      </dgm:t>
    </dgm:pt>
    <dgm:pt modelId="{203D690C-A41D-4C24-B3B6-F15C4E642397}">
      <dgm:prSet phldrT="[Text]" custT="1"/>
      <dgm:spPr/>
      <dgm:t>
        <a:bodyPr/>
        <a:lstStyle/>
        <a:p>
          <a:r>
            <a:rPr lang="ru-RU" sz="2000" b="1" spc="-10" dirty="0" smtClean="0"/>
            <a:t>Эрх </a:t>
          </a:r>
          <a:r>
            <a:rPr lang="ru-RU" sz="2000" b="1" spc="-5" dirty="0" smtClean="0"/>
            <a:t>зүйн жишиг </a:t>
          </a:r>
          <a:r>
            <a:rPr lang="ru-RU" sz="2000" b="1" spc="-10" dirty="0" smtClean="0"/>
            <a:t>тогтоосон</a:t>
          </a:r>
          <a:r>
            <a:rPr lang="ru-RU" sz="2000" b="1" spc="25" dirty="0" smtClean="0"/>
            <a:t> </a:t>
          </a:r>
          <a:r>
            <a:rPr lang="ru-RU" sz="2000" b="1" spc="-15" dirty="0" smtClean="0"/>
            <a:t>байдал;</a:t>
          </a:r>
          <a:endParaRPr lang="mn-MN" sz="2000" b="1" dirty="0"/>
        </a:p>
      </dgm:t>
    </dgm:pt>
    <dgm:pt modelId="{95FEDB97-0B1D-449B-9A9D-D3D027BB1625}" type="parTrans" cxnId="{8AC6FFB8-4BC7-46D7-B432-DA8DC0E636FC}">
      <dgm:prSet/>
      <dgm:spPr/>
      <dgm:t>
        <a:bodyPr/>
        <a:lstStyle/>
        <a:p>
          <a:endParaRPr lang="mn-MN" sz="2000" b="1"/>
        </a:p>
      </dgm:t>
    </dgm:pt>
    <dgm:pt modelId="{AA05AC9C-173D-4B01-AA31-43063C241784}" type="sibTrans" cxnId="{8AC6FFB8-4BC7-46D7-B432-DA8DC0E636FC}">
      <dgm:prSet/>
      <dgm:spPr/>
      <dgm:t>
        <a:bodyPr/>
        <a:lstStyle/>
        <a:p>
          <a:endParaRPr lang="mn-MN" sz="2000" b="1"/>
        </a:p>
      </dgm:t>
    </dgm:pt>
    <dgm:pt modelId="{B889C385-1D45-4ABD-800A-998D6AE08D06}">
      <dgm:prSet phldrT="[Text]" custT="1"/>
      <dgm:spPr/>
      <dgm:t>
        <a:bodyPr/>
        <a:lstStyle/>
        <a:p>
          <a:r>
            <a:rPr lang="mn-MN" sz="2000" b="1" spc="-10" dirty="0" smtClean="0"/>
            <a:t>Шийдвэрт нөлөөлөх аливаа </a:t>
          </a:r>
          <a:r>
            <a:rPr lang="mn-MN" sz="2000" b="1" spc="-20" dirty="0" smtClean="0"/>
            <a:t>хууль </a:t>
          </a:r>
          <a:r>
            <a:rPr lang="mn-MN" sz="2000" b="1" spc="-10" dirty="0" smtClean="0"/>
            <a:t>тогтоомжийн </a:t>
          </a:r>
          <a:r>
            <a:rPr lang="mn-MN" sz="2000" b="1" spc="-5" dirty="0" smtClean="0"/>
            <a:t>шинж, процессын</a:t>
          </a:r>
          <a:r>
            <a:rPr lang="mn-MN" sz="2000" b="1" spc="165" dirty="0" smtClean="0"/>
            <a:t> </a:t>
          </a:r>
          <a:r>
            <a:rPr lang="mn-MN" sz="2000" b="1" spc="-15" dirty="0" smtClean="0"/>
            <a:t>асуудал.</a:t>
          </a:r>
          <a:endParaRPr lang="mn-MN" sz="2000" b="1" dirty="0"/>
        </a:p>
      </dgm:t>
    </dgm:pt>
    <dgm:pt modelId="{001E32BA-2BDE-4C51-8E89-3676F8301A44}" type="parTrans" cxnId="{2824E33D-5527-4A87-8D1E-73490FEF2B72}">
      <dgm:prSet/>
      <dgm:spPr/>
      <dgm:t>
        <a:bodyPr/>
        <a:lstStyle/>
        <a:p>
          <a:endParaRPr lang="mn-MN" sz="2000" b="1"/>
        </a:p>
      </dgm:t>
    </dgm:pt>
    <dgm:pt modelId="{B373E3D8-CB68-4D43-8694-CA827506537B}" type="sibTrans" cxnId="{2824E33D-5527-4A87-8D1E-73490FEF2B72}">
      <dgm:prSet/>
      <dgm:spPr/>
      <dgm:t>
        <a:bodyPr/>
        <a:lstStyle/>
        <a:p>
          <a:endParaRPr lang="mn-MN" sz="2000" b="1"/>
        </a:p>
      </dgm:t>
    </dgm:pt>
    <dgm:pt modelId="{F6F7CD71-680E-4810-8AC1-8F30E879F047}" type="pres">
      <dgm:prSet presAssocID="{43EEA8AF-C94F-4197-A793-F80C366C84B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5DFE9FDF-6CF0-464A-9E82-E35218641CCD}" type="pres">
      <dgm:prSet presAssocID="{43EEA8AF-C94F-4197-A793-F80C366C84B9}" presName="Name1" presStyleCnt="0"/>
      <dgm:spPr/>
    </dgm:pt>
    <dgm:pt modelId="{6E4DED03-87C7-4F95-89A4-A8F61B0C8496}" type="pres">
      <dgm:prSet presAssocID="{43EEA8AF-C94F-4197-A793-F80C366C84B9}" presName="cycle" presStyleCnt="0"/>
      <dgm:spPr/>
    </dgm:pt>
    <dgm:pt modelId="{2CFEF32F-4328-4A08-B371-3A808C425D7B}" type="pres">
      <dgm:prSet presAssocID="{43EEA8AF-C94F-4197-A793-F80C366C84B9}" presName="srcNode" presStyleLbl="node1" presStyleIdx="0" presStyleCnt="7"/>
      <dgm:spPr/>
    </dgm:pt>
    <dgm:pt modelId="{5AFA0DDF-099D-44DD-BEF7-22F7FD813206}" type="pres">
      <dgm:prSet presAssocID="{43EEA8AF-C94F-4197-A793-F80C366C84B9}" presName="conn" presStyleLbl="parChTrans1D2" presStyleIdx="0" presStyleCnt="1"/>
      <dgm:spPr/>
      <dgm:t>
        <a:bodyPr/>
        <a:lstStyle/>
        <a:p>
          <a:endParaRPr lang="en-US"/>
        </a:p>
      </dgm:t>
    </dgm:pt>
    <dgm:pt modelId="{7EFDEF0A-A066-4463-BC50-CD57BCFB500B}" type="pres">
      <dgm:prSet presAssocID="{43EEA8AF-C94F-4197-A793-F80C366C84B9}" presName="extraNode" presStyleLbl="node1" presStyleIdx="0" presStyleCnt="7"/>
      <dgm:spPr/>
    </dgm:pt>
    <dgm:pt modelId="{DA32F428-B649-4DAF-B615-D02AE2395A3B}" type="pres">
      <dgm:prSet presAssocID="{43EEA8AF-C94F-4197-A793-F80C366C84B9}" presName="dstNode" presStyleLbl="node1" presStyleIdx="0" presStyleCnt="7"/>
      <dgm:spPr/>
    </dgm:pt>
    <dgm:pt modelId="{F25CF0D9-1E77-4FC5-B9A8-5202CCBDFCB6}" type="pres">
      <dgm:prSet presAssocID="{D3E9D160-4850-4E27-8C5F-35695D31A00C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mn-MN"/>
        </a:p>
      </dgm:t>
    </dgm:pt>
    <dgm:pt modelId="{22F09A0D-289C-488C-BF38-094808EFD5E4}" type="pres">
      <dgm:prSet presAssocID="{D3E9D160-4850-4E27-8C5F-35695D31A00C}" presName="accent_1" presStyleCnt="0"/>
      <dgm:spPr/>
    </dgm:pt>
    <dgm:pt modelId="{6ABFB886-C966-403E-9C6C-224CFCFE9D5E}" type="pres">
      <dgm:prSet presAssocID="{D3E9D160-4850-4E27-8C5F-35695D31A00C}" presName="accentRepeatNode" presStyleLbl="solidFgAcc1" presStyleIdx="0" presStyleCnt="7"/>
      <dgm:spPr/>
    </dgm:pt>
    <dgm:pt modelId="{72E40F2B-6C2E-46B5-9011-5E28998E2DE4}" type="pres">
      <dgm:prSet presAssocID="{427A0641-2F2C-46F4-8BEA-1A9D25694860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mn-MN"/>
        </a:p>
      </dgm:t>
    </dgm:pt>
    <dgm:pt modelId="{4A3D6170-27E5-4516-AF8D-E6690FC7070C}" type="pres">
      <dgm:prSet presAssocID="{427A0641-2F2C-46F4-8BEA-1A9D25694860}" presName="accent_2" presStyleCnt="0"/>
      <dgm:spPr/>
    </dgm:pt>
    <dgm:pt modelId="{77893E2B-C45A-490A-92DC-ED2471BB688C}" type="pres">
      <dgm:prSet presAssocID="{427A0641-2F2C-46F4-8BEA-1A9D25694860}" presName="accentRepeatNode" presStyleLbl="solidFgAcc1" presStyleIdx="1" presStyleCnt="7"/>
      <dgm:spPr/>
    </dgm:pt>
    <dgm:pt modelId="{0962076E-082B-45D7-8D3C-5C43293E2DDC}" type="pres">
      <dgm:prSet presAssocID="{83CCC18A-9D2D-4F1C-B18F-583B4C69B0B8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mn-MN"/>
        </a:p>
      </dgm:t>
    </dgm:pt>
    <dgm:pt modelId="{D9719C11-B268-47B3-849A-6004D7F12F1B}" type="pres">
      <dgm:prSet presAssocID="{83CCC18A-9D2D-4F1C-B18F-583B4C69B0B8}" presName="accent_3" presStyleCnt="0"/>
      <dgm:spPr/>
    </dgm:pt>
    <dgm:pt modelId="{0E59184F-775C-4ED8-A4FB-F13A531833BC}" type="pres">
      <dgm:prSet presAssocID="{83CCC18A-9D2D-4F1C-B18F-583B4C69B0B8}" presName="accentRepeatNode" presStyleLbl="solidFgAcc1" presStyleIdx="2" presStyleCnt="7"/>
      <dgm:spPr/>
    </dgm:pt>
    <dgm:pt modelId="{A13006F3-CCD1-4EC2-8B37-C2732E20BB61}" type="pres">
      <dgm:prSet presAssocID="{9EB93F44-433D-4210-A62D-DAD318C03BBF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mn-MN"/>
        </a:p>
      </dgm:t>
    </dgm:pt>
    <dgm:pt modelId="{7D690EE9-E92A-44F2-A832-14888F003C2D}" type="pres">
      <dgm:prSet presAssocID="{9EB93F44-433D-4210-A62D-DAD318C03BBF}" presName="accent_4" presStyleCnt="0"/>
      <dgm:spPr/>
    </dgm:pt>
    <dgm:pt modelId="{B5D31ACB-39CF-437E-9750-E86834A5E224}" type="pres">
      <dgm:prSet presAssocID="{9EB93F44-433D-4210-A62D-DAD318C03BBF}" presName="accentRepeatNode" presStyleLbl="solidFgAcc1" presStyleIdx="3" presStyleCnt="7"/>
      <dgm:spPr/>
    </dgm:pt>
    <dgm:pt modelId="{19EEFBA2-EA34-4355-A609-576327CC4211}" type="pres">
      <dgm:prSet presAssocID="{C8349EA2-43F5-43C4-A8DD-B020E3B1354A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mn-MN"/>
        </a:p>
      </dgm:t>
    </dgm:pt>
    <dgm:pt modelId="{FBEEC1D0-969F-42BD-8F60-D304D8357E01}" type="pres">
      <dgm:prSet presAssocID="{C8349EA2-43F5-43C4-A8DD-B020E3B1354A}" presName="accent_5" presStyleCnt="0"/>
      <dgm:spPr/>
    </dgm:pt>
    <dgm:pt modelId="{C22A472B-03A3-4D84-A909-18464601612E}" type="pres">
      <dgm:prSet presAssocID="{C8349EA2-43F5-43C4-A8DD-B020E3B1354A}" presName="accentRepeatNode" presStyleLbl="solidFgAcc1" presStyleIdx="4" presStyleCnt="7"/>
      <dgm:spPr/>
    </dgm:pt>
    <dgm:pt modelId="{A599DC98-BD35-42BA-98E5-42E6DAE6E891}" type="pres">
      <dgm:prSet presAssocID="{203D690C-A41D-4C24-B3B6-F15C4E642397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mn-MN"/>
        </a:p>
      </dgm:t>
    </dgm:pt>
    <dgm:pt modelId="{04FDE46A-91BD-4CA0-826E-C08186229E7A}" type="pres">
      <dgm:prSet presAssocID="{203D690C-A41D-4C24-B3B6-F15C4E642397}" presName="accent_6" presStyleCnt="0"/>
      <dgm:spPr/>
    </dgm:pt>
    <dgm:pt modelId="{6D00EC3E-EFAC-446F-A8C9-D55C987880FD}" type="pres">
      <dgm:prSet presAssocID="{203D690C-A41D-4C24-B3B6-F15C4E642397}" presName="accentRepeatNode" presStyleLbl="solidFgAcc1" presStyleIdx="5" presStyleCnt="7"/>
      <dgm:spPr/>
    </dgm:pt>
    <dgm:pt modelId="{36973A34-DD6D-45A5-BEF7-09BFFF17EF76}" type="pres">
      <dgm:prSet presAssocID="{B889C385-1D45-4ABD-800A-998D6AE08D06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mn-MN"/>
        </a:p>
      </dgm:t>
    </dgm:pt>
    <dgm:pt modelId="{0A69882E-03F9-4F45-B5E2-CCA79F0A2B12}" type="pres">
      <dgm:prSet presAssocID="{B889C385-1D45-4ABD-800A-998D6AE08D06}" presName="accent_7" presStyleCnt="0"/>
      <dgm:spPr/>
    </dgm:pt>
    <dgm:pt modelId="{85A0B5C3-9CB4-4995-919D-DD6D2BC02C05}" type="pres">
      <dgm:prSet presAssocID="{B889C385-1D45-4ABD-800A-998D6AE08D06}" presName="accentRepeatNode" presStyleLbl="solidFgAcc1" presStyleIdx="6" presStyleCnt="7"/>
      <dgm:spPr/>
    </dgm:pt>
  </dgm:ptLst>
  <dgm:cxnLst>
    <dgm:cxn modelId="{8AC6FFB8-4BC7-46D7-B432-DA8DC0E636FC}" srcId="{43EEA8AF-C94F-4197-A793-F80C366C84B9}" destId="{203D690C-A41D-4C24-B3B6-F15C4E642397}" srcOrd="5" destOrd="0" parTransId="{95FEDB97-0B1D-449B-9A9D-D3D027BB1625}" sibTransId="{AA05AC9C-173D-4B01-AA31-43063C241784}"/>
    <dgm:cxn modelId="{956133F4-CA52-43AC-BC76-F927CB88A7B3}" type="presOf" srcId="{DB932F57-0C94-46C0-A6CC-77819BEF7C0B}" destId="{5AFA0DDF-099D-44DD-BEF7-22F7FD813206}" srcOrd="0" destOrd="0" presId="urn:microsoft.com/office/officeart/2008/layout/VerticalCurvedList"/>
    <dgm:cxn modelId="{23D19996-5212-4312-9EEB-1015A9F06A9A}" type="presOf" srcId="{D3E9D160-4850-4E27-8C5F-35695D31A00C}" destId="{F25CF0D9-1E77-4FC5-B9A8-5202CCBDFCB6}" srcOrd="0" destOrd="0" presId="urn:microsoft.com/office/officeart/2008/layout/VerticalCurvedList"/>
    <dgm:cxn modelId="{D18C35B3-4456-4C78-AB8F-2E50D721765F}" srcId="{43EEA8AF-C94F-4197-A793-F80C366C84B9}" destId="{D3E9D160-4850-4E27-8C5F-35695D31A00C}" srcOrd="0" destOrd="0" parTransId="{0C6A256D-D38B-41F7-BC31-4F1E1A7FCC4C}" sibTransId="{DB932F57-0C94-46C0-A6CC-77819BEF7C0B}"/>
    <dgm:cxn modelId="{3F004A92-873B-4F32-A9EC-985E9A7E8C83}" type="presOf" srcId="{C8349EA2-43F5-43C4-A8DD-B020E3B1354A}" destId="{19EEFBA2-EA34-4355-A609-576327CC4211}" srcOrd="0" destOrd="0" presId="urn:microsoft.com/office/officeart/2008/layout/VerticalCurvedList"/>
    <dgm:cxn modelId="{EC98E493-83B3-4037-8571-364A3C5B2263}" type="presOf" srcId="{203D690C-A41D-4C24-B3B6-F15C4E642397}" destId="{A599DC98-BD35-42BA-98E5-42E6DAE6E891}" srcOrd="0" destOrd="0" presId="urn:microsoft.com/office/officeart/2008/layout/VerticalCurvedList"/>
    <dgm:cxn modelId="{8B73FA6F-7833-4A3E-A719-48DC5C1BBC1C}" type="presOf" srcId="{83CCC18A-9D2D-4F1C-B18F-583B4C69B0B8}" destId="{0962076E-082B-45D7-8D3C-5C43293E2DDC}" srcOrd="0" destOrd="0" presId="urn:microsoft.com/office/officeart/2008/layout/VerticalCurvedList"/>
    <dgm:cxn modelId="{BFB8FD66-6126-47E9-B700-A054E9224702}" type="presOf" srcId="{B889C385-1D45-4ABD-800A-998D6AE08D06}" destId="{36973A34-DD6D-45A5-BEF7-09BFFF17EF76}" srcOrd="0" destOrd="0" presId="urn:microsoft.com/office/officeart/2008/layout/VerticalCurvedList"/>
    <dgm:cxn modelId="{57D28358-CC8C-4586-B083-B00EA89B6B4B}" srcId="{43EEA8AF-C94F-4197-A793-F80C366C84B9}" destId="{C8349EA2-43F5-43C4-A8DD-B020E3B1354A}" srcOrd="4" destOrd="0" parTransId="{3E3AE675-D339-4EB6-9BE3-7D073A134BB0}" sibTransId="{EB3A9709-3E93-4999-BC34-C7921968BFCE}"/>
    <dgm:cxn modelId="{2824E33D-5527-4A87-8D1E-73490FEF2B72}" srcId="{43EEA8AF-C94F-4197-A793-F80C366C84B9}" destId="{B889C385-1D45-4ABD-800A-998D6AE08D06}" srcOrd="6" destOrd="0" parTransId="{001E32BA-2BDE-4C51-8E89-3676F8301A44}" sibTransId="{B373E3D8-CB68-4D43-8694-CA827506537B}"/>
    <dgm:cxn modelId="{E3B16C9E-71FF-4819-8C50-3F006E8A1F5F}" srcId="{43EEA8AF-C94F-4197-A793-F80C366C84B9}" destId="{427A0641-2F2C-46F4-8BEA-1A9D25694860}" srcOrd="1" destOrd="0" parTransId="{F687344E-511F-4112-86F1-301EF1648C04}" sibTransId="{A2BE9819-E86B-4AF0-B3E9-5E273EF3B629}"/>
    <dgm:cxn modelId="{D5745326-080E-4B5C-BF97-0EC03B678191}" srcId="{43EEA8AF-C94F-4197-A793-F80C366C84B9}" destId="{83CCC18A-9D2D-4F1C-B18F-583B4C69B0B8}" srcOrd="2" destOrd="0" parTransId="{EC4F8D3B-A06C-44E1-B442-99597C03601D}" sibTransId="{FCA859EC-1AB7-4148-A08C-4AEC8374FE07}"/>
    <dgm:cxn modelId="{A0ED8522-917C-46AA-B7B6-966B6B10ADFD}" srcId="{43EEA8AF-C94F-4197-A793-F80C366C84B9}" destId="{9EB93F44-433D-4210-A62D-DAD318C03BBF}" srcOrd="3" destOrd="0" parTransId="{A562B58E-E9AA-4BC5-B459-549538C562E0}" sibTransId="{2E9F5D7A-6284-4CB9-BC64-BC182EACBD1B}"/>
    <dgm:cxn modelId="{1B03ED95-B674-4170-906D-322D39E36BA9}" type="presOf" srcId="{9EB93F44-433D-4210-A62D-DAD318C03BBF}" destId="{A13006F3-CCD1-4EC2-8B37-C2732E20BB61}" srcOrd="0" destOrd="0" presId="urn:microsoft.com/office/officeart/2008/layout/VerticalCurvedList"/>
    <dgm:cxn modelId="{0D089B46-3631-4B2A-B62E-70BA6DE947D7}" type="presOf" srcId="{43EEA8AF-C94F-4197-A793-F80C366C84B9}" destId="{F6F7CD71-680E-4810-8AC1-8F30E879F047}" srcOrd="0" destOrd="0" presId="urn:microsoft.com/office/officeart/2008/layout/VerticalCurvedList"/>
    <dgm:cxn modelId="{99808160-B6BC-4026-B97F-738678B79914}" type="presOf" srcId="{427A0641-2F2C-46F4-8BEA-1A9D25694860}" destId="{72E40F2B-6C2E-46B5-9011-5E28998E2DE4}" srcOrd="0" destOrd="0" presId="urn:microsoft.com/office/officeart/2008/layout/VerticalCurvedList"/>
    <dgm:cxn modelId="{4E5E31DD-8CF4-4E5B-A778-FD6C527B5C01}" type="presParOf" srcId="{F6F7CD71-680E-4810-8AC1-8F30E879F047}" destId="{5DFE9FDF-6CF0-464A-9E82-E35218641CCD}" srcOrd="0" destOrd="0" presId="urn:microsoft.com/office/officeart/2008/layout/VerticalCurvedList"/>
    <dgm:cxn modelId="{EBFE10D6-2C50-4B38-AE6F-4E59B0EB4AC7}" type="presParOf" srcId="{5DFE9FDF-6CF0-464A-9E82-E35218641CCD}" destId="{6E4DED03-87C7-4F95-89A4-A8F61B0C8496}" srcOrd="0" destOrd="0" presId="urn:microsoft.com/office/officeart/2008/layout/VerticalCurvedList"/>
    <dgm:cxn modelId="{DD5B265A-4832-4A2D-8FC3-EF919D25A81B}" type="presParOf" srcId="{6E4DED03-87C7-4F95-89A4-A8F61B0C8496}" destId="{2CFEF32F-4328-4A08-B371-3A808C425D7B}" srcOrd="0" destOrd="0" presId="urn:microsoft.com/office/officeart/2008/layout/VerticalCurvedList"/>
    <dgm:cxn modelId="{7B58D7AE-2978-4342-A941-944AAD6CB94B}" type="presParOf" srcId="{6E4DED03-87C7-4F95-89A4-A8F61B0C8496}" destId="{5AFA0DDF-099D-44DD-BEF7-22F7FD813206}" srcOrd="1" destOrd="0" presId="urn:microsoft.com/office/officeart/2008/layout/VerticalCurvedList"/>
    <dgm:cxn modelId="{25EFF27A-4269-4D69-A011-E31614FE8C21}" type="presParOf" srcId="{6E4DED03-87C7-4F95-89A4-A8F61B0C8496}" destId="{7EFDEF0A-A066-4463-BC50-CD57BCFB500B}" srcOrd="2" destOrd="0" presId="urn:microsoft.com/office/officeart/2008/layout/VerticalCurvedList"/>
    <dgm:cxn modelId="{9B4C87CD-42CD-4A91-8EAE-C3CFC3DBFC49}" type="presParOf" srcId="{6E4DED03-87C7-4F95-89A4-A8F61B0C8496}" destId="{DA32F428-B649-4DAF-B615-D02AE2395A3B}" srcOrd="3" destOrd="0" presId="urn:microsoft.com/office/officeart/2008/layout/VerticalCurvedList"/>
    <dgm:cxn modelId="{7A7CEB8B-0EBE-456E-925D-2C8A275B56CE}" type="presParOf" srcId="{5DFE9FDF-6CF0-464A-9E82-E35218641CCD}" destId="{F25CF0D9-1E77-4FC5-B9A8-5202CCBDFCB6}" srcOrd="1" destOrd="0" presId="urn:microsoft.com/office/officeart/2008/layout/VerticalCurvedList"/>
    <dgm:cxn modelId="{37AE48DA-E470-407F-8030-442398A5C69D}" type="presParOf" srcId="{5DFE9FDF-6CF0-464A-9E82-E35218641CCD}" destId="{22F09A0D-289C-488C-BF38-094808EFD5E4}" srcOrd="2" destOrd="0" presId="urn:microsoft.com/office/officeart/2008/layout/VerticalCurvedList"/>
    <dgm:cxn modelId="{2C5890C4-CEB9-4FF4-8838-DA84643AEF65}" type="presParOf" srcId="{22F09A0D-289C-488C-BF38-094808EFD5E4}" destId="{6ABFB886-C966-403E-9C6C-224CFCFE9D5E}" srcOrd="0" destOrd="0" presId="urn:microsoft.com/office/officeart/2008/layout/VerticalCurvedList"/>
    <dgm:cxn modelId="{5E36109D-22C3-4E1A-B004-F4148B0BA1AE}" type="presParOf" srcId="{5DFE9FDF-6CF0-464A-9E82-E35218641CCD}" destId="{72E40F2B-6C2E-46B5-9011-5E28998E2DE4}" srcOrd="3" destOrd="0" presId="urn:microsoft.com/office/officeart/2008/layout/VerticalCurvedList"/>
    <dgm:cxn modelId="{F31BCAB8-F964-4E3D-B384-6DA6749CB4BE}" type="presParOf" srcId="{5DFE9FDF-6CF0-464A-9E82-E35218641CCD}" destId="{4A3D6170-27E5-4516-AF8D-E6690FC7070C}" srcOrd="4" destOrd="0" presId="urn:microsoft.com/office/officeart/2008/layout/VerticalCurvedList"/>
    <dgm:cxn modelId="{0FE53D04-6E2E-4B43-A54A-C76C9BEB31F2}" type="presParOf" srcId="{4A3D6170-27E5-4516-AF8D-E6690FC7070C}" destId="{77893E2B-C45A-490A-92DC-ED2471BB688C}" srcOrd="0" destOrd="0" presId="urn:microsoft.com/office/officeart/2008/layout/VerticalCurvedList"/>
    <dgm:cxn modelId="{D5AE62B3-9B14-4BD6-8A5A-EB913FC5DAF6}" type="presParOf" srcId="{5DFE9FDF-6CF0-464A-9E82-E35218641CCD}" destId="{0962076E-082B-45D7-8D3C-5C43293E2DDC}" srcOrd="5" destOrd="0" presId="urn:microsoft.com/office/officeart/2008/layout/VerticalCurvedList"/>
    <dgm:cxn modelId="{E97DD8A5-4157-40EB-9EEE-F239F13ADBF8}" type="presParOf" srcId="{5DFE9FDF-6CF0-464A-9E82-E35218641CCD}" destId="{D9719C11-B268-47B3-849A-6004D7F12F1B}" srcOrd="6" destOrd="0" presId="urn:microsoft.com/office/officeart/2008/layout/VerticalCurvedList"/>
    <dgm:cxn modelId="{86CE1725-ED4A-4023-A7D0-25BDA58E8BCB}" type="presParOf" srcId="{D9719C11-B268-47B3-849A-6004D7F12F1B}" destId="{0E59184F-775C-4ED8-A4FB-F13A531833BC}" srcOrd="0" destOrd="0" presId="urn:microsoft.com/office/officeart/2008/layout/VerticalCurvedList"/>
    <dgm:cxn modelId="{E272F7AA-A361-42CF-8D0D-85C5ED7ADADD}" type="presParOf" srcId="{5DFE9FDF-6CF0-464A-9E82-E35218641CCD}" destId="{A13006F3-CCD1-4EC2-8B37-C2732E20BB61}" srcOrd="7" destOrd="0" presId="urn:microsoft.com/office/officeart/2008/layout/VerticalCurvedList"/>
    <dgm:cxn modelId="{5DEAD84E-8FA7-4D9D-BD44-075B69625DD3}" type="presParOf" srcId="{5DFE9FDF-6CF0-464A-9E82-E35218641CCD}" destId="{7D690EE9-E92A-44F2-A832-14888F003C2D}" srcOrd="8" destOrd="0" presId="urn:microsoft.com/office/officeart/2008/layout/VerticalCurvedList"/>
    <dgm:cxn modelId="{58D1705B-178F-4986-8A65-64CF35B839DA}" type="presParOf" srcId="{7D690EE9-E92A-44F2-A832-14888F003C2D}" destId="{B5D31ACB-39CF-437E-9750-E86834A5E224}" srcOrd="0" destOrd="0" presId="urn:microsoft.com/office/officeart/2008/layout/VerticalCurvedList"/>
    <dgm:cxn modelId="{24FAAFC1-EA4B-4196-B98E-9C3BAF556A92}" type="presParOf" srcId="{5DFE9FDF-6CF0-464A-9E82-E35218641CCD}" destId="{19EEFBA2-EA34-4355-A609-576327CC4211}" srcOrd="9" destOrd="0" presId="urn:microsoft.com/office/officeart/2008/layout/VerticalCurvedList"/>
    <dgm:cxn modelId="{9755FAA8-4C08-4FF2-BC45-A8E1D3133751}" type="presParOf" srcId="{5DFE9FDF-6CF0-464A-9E82-E35218641CCD}" destId="{FBEEC1D0-969F-42BD-8F60-D304D8357E01}" srcOrd="10" destOrd="0" presId="urn:microsoft.com/office/officeart/2008/layout/VerticalCurvedList"/>
    <dgm:cxn modelId="{591F03B7-F458-4E4C-9578-9E9FA58F7D5B}" type="presParOf" srcId="{FBEEC1D0-969F-42BD-8F60-D304D8357E01}" destId="{C22A472B-03A3-4D84-A909-18464601612E}" srcOrd="0" destOrd="0" presId="urn:microsoft.com/office/officeart/2008/layout/VerticalCurvedList"/>
    <dgm:cxn modelId="{3075B3C3-A20B-4BDC-836B-DE3DD4CDBE41}" type="presParOf" srcId="{5DFE9FDF-6CF0-464A-9E82-E35218641CCD}" destId="{A599DC98-BD35-42BA-98E5-42E6DAE6E891}" srcOrd="11" destOrd="0" presId="urn:microsoft.com/office/officeart/2008/layout/VerticalCurvedList"/>
    <dgm:cxn modelId="{34B91B5E-97AA-4C47-BE53-2AF8393DC499}" type="presParOf" srcId="{5DFE9FDF-6CF0-464A-9E82-E35218641CCD}" destId="{04FDE46A-91BD-4CA0-826E-C08186229E7A}" srcOrd="12" destOrd="0" presId="urn:microsoft.com/office/officeart/2008/layout/VerticalCurvedList"/>
    <dgm:cxn modelId="{79667FCD-0629-4580-90F6-48B79405E78C}" type="presParOf" srcId="{04FDE46A-91BD-4CA0-826E-C08186229E7A}" destId="{6D00EC3E-EFAC-446F-A8C9-D55C987880FD}" srcOrd="0" destOrd="0" presId="urn:microsoft.com/office/officeart/2008/layout/VerticalCurvedList"/>
    <dgm:cxn modelId="{9D0CDA3B-483B-47AA-B6F7-8EB9B718ADFE}" type="presParOf" srcId="{5DFE9FDF-6CF0-464A-9E82-E35218641CCD}" destId="{36973A34-DD6D-45A5-BEF7-09BFFF17EF76}" srcOrd="13" destOrd="0" presId="urn:microsoft.com/office/officeart/2008/layout/VerticalCurvedList"/>
    <dgm:cxn modelId="{F8014381-38C0-47AD-831C-CC75A695CDAF}" type="presParOf" srcId="{5DFE9FDF-6CF0-464A-9E82-E35218641CCD}" destId="{0A69882E-03F9-4F45-B5E2-CCA79F0A2B12}" srcOrd="14" destOrd="0" presId="urn:microsoft.com/office/officeart/2008/layout/VerticalCurvedList"/>
    <dgm:cxn modelId="{D6333CA7-6F98-417F-A009-DC69E9DAE9F1}" type="presParOf" srcId="{0A69882E-03F9-4F45-B5E2-CCA79F0A2B12}" destId="{85A0B5C3-9CB4-4995-919D-DD6D2BC02C0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A67158-C443-4FAE-A5E1-7B5D8E3735E7}">
      <dsp:nvSpPr>
        <dsp:cNvPr id="0" name=""/>
        <dsp:cNvSpPr/>
      </dsp:nvSpPr>
      <dsp:spPr>
        <a:xfrm>
          <a:off x="768984" y="0"/>
          <a:ext cx="8715162" cy="4919134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50210D8-06E4-4D12-958B-2FE23B192A34}">
      <dsp:nvSpPr>
        <dsp:cNvPr id="0" name=""/>
        <dsp:cNvSpPr/>
      </dsp:nvSpPr>
      <dsp:spPr>
        <a:xfrm>
          <a:off x="2903" y="1475740"/>
          <a:ext cx="2222846" cy="196765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/>
            <a:t>Шүүхийн статистик</a:t>
          </a:r>
          <a:endParaRPr lang="mn-MN" sz="2400" kern="1200" dirty="0"/>
        </a:p>
      </dsp:txBody>
      <dsp:txXfrm>
        <a:off x="98956" y="1571793"/>
        <a:ext cx="2030740" cy="1775547"/>
      </dsp:txXfrm>
    </dsp:sp>
    <dsp:sp modelId="{329E2BE7-08FF-4737-AA80-12D5C8B3AD5C}">
      <dsp:nvSpPr>
        <dsp:cNvPr id="0" name=""/>
        <dsp:cNvSpPr/>
      </dsp:nvSpPr>
      <dsp:spPr>
        <a:xfrm>
          <a:off x="2596225" y="1475740"/>
          <a:ext cx="2222846" cy="196765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/>
            <a:t>Тойм мэдээ</a:t>
          </a:r>
          <a:endParaRPr lang="mn-MN" sz="2400" kern="1200" dirty="0"/>
        </a:p>
      </dsp:txBody>
      <dsp:txXfrm>
        <a:off x="2692278" y="1571793"/>
        <a:ext cx="2030740" cy="1775547"/>
      </dsp:txXfrm>
    </dsp:sp>
    <dsp:sp modelId="{18ACB82E-97D7-45B7-934D-6C2A94A9DAA2}">
      <dsp:nvSpPr>
        <dsp:cNvPr id="0" name=""/>
        <dsp:cNvSpPr/>
      </dsp:nvSpPr>
      <dsp:spPr>
        <a:xfrm>
          <a:off x="5189546" y="1475740"/>
          <a:ext cx="2222846" cy="196765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/>
            <a:t>Хэрэг, маргааны төрлөөр судлах судалгаа </a:t>
          </a:r>
          <a:endParaRPr lang="mn-MN" sz="2400" kern="1200" dirty="0"/>
        </a:p>
      </dsp:txBody>
      <dsp:txXfrm>
        <a:off x="5285599" y="1571793"/>
        <a:ext cx="2030740" cy="1775547"/>
      </dsp:txXfrm>
    </dsp:sp>
    <dsp:sp modelId="{B155E471-1E6F-435A-B298-16C9FB86B39C}">
      <dsp:nvSpPr>
        <dsp:cNvPr id="0" name=""/>
        <dsp:cNvSpPr/>
      </dsp:nvSpPr>
      <dsp:spPr>
        <a:xfrm>
          <a:off x="7782868" y="1475740"/>
          <a:ext cx="2467360" cy="1967653"/>
        </a:xfrm>
        <a:prstGeom prst="roundRect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b="1" kern="1200" dirty="0" smtClean="0">
              <a:solidFill>
                <a:schemeClr val="bg1"/>
              </a:solidFill>
            </a:rPr>
            <a:t>Шүүхийн шийдвэрийн дүн шинжилгээ</a:t>
          </a:r>
          <a:endParaRPr lang="mn-MN" sz="2400" b="1" kern="1200" dirty="0">
            <a:solidFill>
              <a:schemeClr val="bg1"/>
            </a:solidFill>
          </a:endParaRPr>
        </a:p>
      </dsp:txBody>
      <dsp:txXfrm>
        <a:off x="7878921" y="1571793"/>
        <a:ext cx="2275254" cy="17755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BBA9F5-1176-482D-B4A0-A29555B710CA}">
      <dsp:nvSpPr>
        <dsp:cNvPr id="0" name=""/>
        <dsp:cNvSpPr/>
      </dsp:nvSpPr>
      <dsp:spPr>
        <a:xfrm>
          <a:off x="0" y="1442719"/>
          <a:ext cx="11074399" cy="1923626"/>
        </a:xfrm>
        <a:prstGeom prst="notched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0C3CF3-36FE-49DB-A18A-6386B6E18952}">
      <dsp:nvSpPr>
        <dsp:cNvPr id="0" name=""/>
        <dsp:cNvSpPr/>
      </dsp:nvSpPr>
      <dsp:spPr>
        <a:xfrm>
          <a:off x="4866" y="0"/>
          <a:ext cx="3212008" cy="1923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"/>
              <a:cs typeface="Arial"/>
            </a:rPr>
            <a:t>Шийдвэр </a:t>
          </a:r>
          <a:r>
            <a:rPr lang="ru-RU" sz="2400" kern="1200" spc="-15" dirty="0" smtClean="0">
              <a:latin typeface="Arial"/>
              <a:cs typeface="Arial"/>
            </a:rPr>
            <a:t>чанартай  байх </a:t>
          </a:r>
          <a:r>
            <a:rPr lang="ru-RU" sz="2400" kern="1200" dirty="0" smtClean="0">
              <a:latin typeface="Arial"/>
              <a:cs typeface="Arial"/>
            </a:rPr>
            <a:t>хэнд </a:t>
          </a:r>
          <a:r>
            <a:rPr lang="ru-RU" sz="2400" kern="1200" spc="-10" dirty="0" smtClean="0">
              <a:latin typeface="Arial"/>
              <a:cs typeface="Arial"/>
            </a:rPr>
            <a:t>ашигтай</a:t>
          </a:r>
          <a:r>
            <a:rPr lang="ru-RU" sz="2400" kern="1200" spc="-75" dirty="0" smtClean="0">
              <a:latin typeface="Arial"/>
              <a:cs typeface="Arial"/>
            </a:rPr>
            <a:t> </a:t>
          </a:r>
          <a:r>
            <a:rPr lang="ru-RU" sz="2400" kern="1200" spc="-5" dirty="0" smtClean="0">
              <a:latin typeface="Arial"/>
              <a:cs typeface="Arial"/>
            </a:rPr>
            <a:t>вэ?</a:t>
          </a:r>
          <a:endParaRPr lang="en-US" sz="2400" kern="1200" dirty="0"/>
        </a:p>
      </dsp:txBody>
      <dsp:txXfrm>
        <a:off x="4866" y="0"/>
        <a:ext cx="3212008" cy="1923626"/>
      </dsp:txXfrm>
    </dsp:sp>
    <dsp:sp modelId="{E3B731A3-2389-4BD9-A231-99193510C887}">
      <dsp:nvSpPr>
        <dsp:cNvPr id="0" name=""/>
        <dsp:cNvSpPr/>
      </dsp:nvSpPr>
      <dsp:spPr>
        <a:xfrm>
          <a:off x="1370417" y="2164079"/>
          <a:ext cx="480906" cy="48090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F80CC9-E5A1-4CE8-B33B-0F49318B67F0}">
      <dsp:nvSpPr>
        <dsp:cNvPr id="0" name=""/>
        <dsp:cNvSpPr/>
      </dsp:nvSpPr>
      <dsp:spPr>
        <a:xfrm>
          <a:off x="3377475" y="2885439"/>
          <a:ext cx="3212008" cy="1923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spc="-5" dirty="0" smtClean="0">
              <a:latin typeface="Arial"/>
              <a:cs typeface="Arial"/>
            </a:rPr>
            <a:t>Шүүхийн ш</a:t>
          </a:r>
          <a:r>
            <a:rPr lang="ru-RU" sz="2400" kern="1200" spc="-5" dirty="0" smtClean="0">
              <a:latin typeface="Arial"/>
              <a:cs typeface="Arial"/>
            </a:rPr>
            <a:t>ийдвэр </a:t>
          </a:r>
          <a:r>
            <a:rPr lang="mn-MN" sz="2400" kern="1200" spc="-5" dirty="0" smtClean="0">
              <a:latin typeface="Arial"/>
              <a:cs typeface="Arial"/>
            </a:rPr>
            <a:t>зохиогчийн эрхийн бүтээл үү?</a:t>
          </a:r>
          <a:endParaRPr lang="en-US" sz="2400" kern="1200" dirty="0"/>
        </a:p>
      </dsp:txBody>
      <dsp:txXfrm>
        <a:off x="3377475" y="2885439"/>
        <a:ext cx="3212008" cy="1923626"/>
      </dsp:txXfrm>
    </dsp:sp>
    <dsp:sp modelId="{6D1AC158-AB47-4FC5-B48C-9655F312D816}">
      <dsp:nvSpPr>
        <dsp:cNvPr id="0" name=""/>
        <dsp:cNvSpPr/>
      </dsp:nvSpPr>
      <dsp:spPr>
        <a:xfrm>
          <a:off x="4743026" y="2164079"/>
          <a:ext cx="480906" cy="480906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21AEC5-498D-4C41-9002-E2974400D7D5}">
      <dsp:nvSpPr>
        <dsp:cNvPr id="0" name=""/>
        <dsp:cNvSpPr/>
      </dsp:nvSpPr>
      <dsp:spPr>
        <a:xfrm>
          <a:off x="6750084" y="0"/>
          <a:ext cx="3212008" cy="19236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pc="-5" dirty="0" smtClean="0">
              <a:latin typeface="Arial"/>
              <a:cs typeface="Arial"/>
            </a:rPr>
            <a:t>Дүн шинжилгээ  </a:t>
          </a:r>
          <a:r>
            <a:rPr lang="ru-RU" sz="2400" kern="1200" dirty="0" smtClean="0">
              <a:latin typeface="Arial"/>
              <a:cs typeface="Arial"/>
            </a:rPr>
            <a:t>хийх нь</a:t>
          </a:r>
          <a:r>
            <a:rPr lang="ru-RU" sz="2400" kern="1200" spc="-70" dirty="0" smtClean="0">
              <a:latin typeface="Arial"/>
              <a:cs typeface="Arial"/>
            </a:rPr>
            <a:t> </a:t>
          </a:r>
          <a:r>
            <a:rPr lang="ru-RU" sz="2400" kern="1200" spc="-5" dirty="0" smtClean="0">
              <a:latin typeface="Arial"/>
              <a:cs typeface="Arial"/>
            </a:rPr>
            <a:t>шүүгчийн  </a:t>
          </a:r>
          <a:r>
            <a:rPr lang="ru-RU" sz="2400" kern="1200" spc="-20" dirty="0" smtClean="0">
              <a:latin typeface="Arial"/>
              <a:cs typeface="Arial"/>
            </a:rPr>
            <a:t>хараат </a:t>
          </a:r>
          <a:r>
            <a:rPr lang="ru-RU" sz="2400" kern="1200" spc="-30" dirty="0" smtClean="0">
              <a:latin typeface="Arial"/>
              <a:cs typeface="Arial"/>
            </a:rPr>
            <a:t>бус </a:t>
          </a:r>
          <a:r>
            <a:rPr lang="ru-RU" sz="2400" kern="1200" spc="-15" dirty="0" smtClean="0">
              <a:latin typeface="Arial"/>
              <a:cs typeface="Arial"/>
            </a:rPr>
            <a:t>байдалд </a:t>
          </a:r>
          <a:r>
            <a:rPr lang="ru-RU" sz="2400" kern="1200" spc="-10" dirty="0" smtClean="0">
              <a:latin typeface="Arial"/>
              <a:cs typeface="Arial"/>
            </a:rPr>
            <a:t>халдах </a:t>
          </a:r>
          <a:r>
            <a:rPr lang="ru-RU" sz="2400" kern="1200" spc="-5" dirty="0" smtClean="0">
              <a:latin typeface="Arial"/>
              <a:cs typeface="Arial"/>
            </a:rPr>
            <a:t>уу?</a:t>
          </a:r>
          <a:endParaRPr lang="en-US" sz="2400" kern="1200" dirty="0"/>
        </a:p>
      </dsp:txBody>
      <dsp:txXfrm>
        <a:off x="6750084" y="0"/>
        <a:ext cx="3212008" cy="1923626"/>
      </dsp:txXfrm>
    </dsp:sp>
    <dsp:sp modelId="{5EE264D0-7F2D-4858-A646-348A80E22481}">
      <dsp:nvSpPr>
        <dsp:cNvPr id="0" name=""/>
        <dsp:cNvSpPr/>
      </dsp:nvSpPr>
      <dsp:spPr>
        <a:xfrm>
          <a:off x="8115634" y="2164079"/>
          <a:ext cx="480906" cy="480906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989CA9-E1F0-460C-8AD6-CAFF1B10D616}">
      <dsp:nvSpPr>
        <dsp:cNvPr id="0" name=""/>
        <dsp:cNvSpPr/>
      </dsp:nvSpPr>
      <dsp:spPr>
        <a:xfrm>
          <a:off x="677816" y="306362"/>
          <a:ext cx="2325188" cy="679045"/>
        </a:xfrm>
        <a:prstGeom prst="roundRect">
          <a:avLst>
            <a:gd name="adj" fmla="val 10000"/>
          </a:avLst>
        </a:prstGeom>
        <a:solidFill>
          <a:srgbClr val="002060">
            <a:alpha val="90000"/>
          </a:srgbClr>
        </a:solidFill>
        <a:ln w="12700" cap="flat" cmpd="sng" algn="ctr">
          <a:solidFill>
            <a:srgbClr val="002060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000" b="1" kern="1200" dirty="0" smtClean="0">
              <a:solidFill>
                <a:schemeClr val="bg1"/>
              </a:solidFill>
            </a:rPr>
            <a:t>ДОТООД ХҮЧИН ЗҮЙЛ</a:t>
          </a:r>
          <a:endParaRPr lang="en-US" sz="2000" b="1" kern="1200" dirty="0">
            <a:solidFill>
              <a:schemeClr val="bg1"/>
            </a:solidFill>
          </a:endParaRPr>
        </a:p>
      </dsp:txBody>
      <dsp:txXfrm>
        <a:off x="697705" y="326251"/>
        <a:ext cx="2285410" cy="639267"/>
      </dsp:txXfrm>
    </dsp:sp>
    <dsp:sp modelId="{7A976B89-AE34-4E21-BFCC-0DFBC0C6C796}">
      <dsp:nvSpPr>
        <dsp:cNvPr id="0" name=""/>
        <dsp:cNvSpPr/>
      </dsp:nvSpPr>
      <dsp:spPr>
        <a:xfrm>
          <a:off x="4036422" y="306356"/>
          <a:ext cx="2325188" cy="633381"/>
        </a:xfrm>
        <a:prstGeom prst="roundRect">
          <a:avLst>
            <a:gd name="adj" fmla="val 10000"/>
          </a:avLst>
        </a:prstGeom>
        <a:solidFill>
          <a:srgbClr val="0070C0">
            <a:alpha val="90000"/>
          </a:srgbClr>
        </a:solidFill>
        <a:ln w="12700" cap="flat" cmpd="sng" algn="ctr">
          <a:solidFill>
            <a:srgbClr val="0070C0">
              <a:alpha val="9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000" b="1" kern="1200" dirty="0" smtClean="0">
              <a:solidFill>
                <a:schemeClr val="bg1"/>
              </a:solidFill>
            </a:rPr>
            <a:t>ГАДААД ХҮЧИН ЗҮЙЛ</a:t>
          </a:r>
          <a:endParaRPr lang="en-US" sz="2000" b="1" kern="1200" dirty="0">
            <a:solidFill>
              <a:schemeClr val="bg1"/>
            </a:solidFill>
          </a:endParaRPr>
        </a:p>
      </dsp:txBody>
      <dsp:txXfrm>
        <a:off x="4054973" y="324907"/>
        <a:ext cx="2288086" cy="596279"/>
      </dsp:txXfrm>
    </dsp:sp>
    <dsp:sp modelId="{D0ADF029-F9DD-40B6-B8AD-15F000ED3277}">
      <dsp:nvSpPr>
        <dsp:cNvPr id="0" name=""/>
        <dsp:cNvSpPr/>
      </dsp:nvSpPr>
      <dsp:spPr>
        <a:xfrm>
          <a:off x="3035299" y="5490028"/>
          <a:ext cx="968828" cy="968828"/>
        </a:xfrm>
        <a:prstGeom prst="triangle">
          <a:avLst/>
        </a:prstGeom>
        <a:solidFill>
          <a:schemeClr val="tx2">
            <a:lumMod val="75000"/>
            <a:alpha val="90000"/>
          </a:schemeClr>
        </a:solidFill>
        <a:ln w="12700" cap="flat" cmpd="sng" algn="ctr">
          <a:solidFill>
            <a:schemeClr val="tx2">
              <a:lumMod val="75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B45E20-DE78-4615-BA9C-228ACE206E6B}">
      <dsp:nvSpPr>
        <dsp:cNvPr id="0" name=""/>
        <dsp:cNvSpPr/>
      </dsp:nvSpPr>
      <dsp:spPr>
        <a:xfrm>
          <a:off x="613228" y="5084412"/>
          <a:ext cx="5812971" cy="392698"/>
        </a:xfrm>
        <a:prstGeom prst="rect">
          <a:avLst/>
        </a:prstGeom>
        <a:solidFill>
          <a:schemeClr val="tx2">
            <a:alpha val="90000"/>
          </a:schemeClr>
        </a:solidFill>
        <a:ln w="12700" cap="flat" cmpd="sng" algn="ctr">
          <a:solidFill>
            <a:schemeClr val="tx2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B7FB86-EEC6-45E1-BF1E-DE8036983958}">
      <dsp:nvSpPr>
        <dsp:cNvPr id="0" name=""/>
        <dsp:cNvSpPr/>
      </dsp:nvSpPr>
      <dsp:spPr>
        <a:xfrm>
          <a:off x="4036422" y="3952820"/>
          <a:ext cx="2325188" cy="108508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000" kern="1200" dirty="0" smtClean="0"/>
            <a:t>Сургалт </a:t>
          </a:r>
          <a:endParaRPr lang="en-US" sz="2000" kern="1200" dirty="0"/>
        </a:p>
      </dsp:txBody>
      <dsp:txXfrm>
        <a:off x="4089392" y="4005790"/>
        <a:ext cx="2219248" cy="979147"/>
      </dsp:txXfrm>
    </dsp:sp>
    <dsp:sp modelId="{B4DBFA80-0914-4E58-BB4A-DE0C70D7733A}">
      <dsp:nvSpPr>
        <dsp:cNvPr id="0" name=""/>
        <dsp:cNvSpPr/>
      </dsp:nvSpPr>
      <dsp:spPr>
        <a:xfrm>
          <a:off x="4036422" y="2790226"/>
          <a:ext cx="2325188" cy="108508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000" kern="1200" dirty="0" smtClean="0"/>
            <a:t>Бусад  оролцогчийн ур чадвар</a:t>
          </a:r>
          <a:endParaRPr lang="en-US" sz="2000" kern="1200" dirty="0"/>
        </a:p>
      </dsp:txBody>
      <dsp:txXfrm>
        <a:off x="4089392" y="2843196"/>
        <a:ext cx="2219248" cy="979147"/>
      </dsp:txXfrm>
    </dsp:sp>
    <dsp:sp modelId="{2D8E6CA1-F63D-4F9F-ABDF-06A7B65887B0}">
      <dsp:nvSpPr>
        <dsp:cNvPr id="0" name=""/>
        <dsp:cNvSpPr/>
      </dsp:nvSpPr>
      <dsp:spPr>
        <a:xfrm>
          <a:off x="4036422" y="1627631"/>
          <a:ext cx="2325188" cy="108508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000" kern="1200" dirty="0" smtClean="0"/>
            <a:t>Хууль тогтоомжийн чанар, уялдаа</a:t>
          </a:r>
          <a:endParaRPr lang="en-US" sz="2000" kern="1200" dirty="0"/>
        </a:p>
      </dsp:txBody>
      <dsp:txXfrm>
        <a:off x="4089392" y="1680601"/>
        <a:ext cx="2219248" cy="979147"/>
      </dsp:txXfrm>
    </dsp:sp>
    <dsp:sp modelId="{7A375072-EA95-439B-B01D-AD1B244DD00A}">
      <dsp:nvSpPr>
        <dsp:cNvPr id="0" name=""/>
        <dsp:cNvSpPr/>
      </dsp:nvSpPr>
      <dsp:spPr>
        <a:xfrm>
          <a:off x="677816" y="3952820"/>
          <a:ext cx="2325188" cy="1085087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000" i="0" kern="1200" dirty="0" smtClean="0"/>
            <a:t>Шүүх, шүүгчийн ажлын ачаалал</a:t>
          </a:r>
          <a:endParaRPr lang="en-US" sz="2000" i="0" kern="1200" dirty="0"/>
        </a:p>
      </dsp:txBody>
      <dsp:txXfrm>
        <a:off x="730786" y="4005790"/>
        <a:ext cx="2219248" cy="979147"/>
      </dsp:txXfrm>
    </dsp:sp>
    <dsp:sp modelId="{E1D7D38F-8193-4B9D-BEEA-60D09AB260AE}">
      <dsp:nvSpPr>
        <dsp:cNvPr id="0" name=""/>
        <dsp:cNvSpPr/>
      </dsp:nvSpPr>
      <dsp:spPr>
        <a:xfrm>
          <a:off x="677816" y="2790226"/>
          <a:ext cx="2325188" cy="1085087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000" i="0" kern="1200" dirty="0" smtClean="0"/>
            <a:t>Шүүгчийн мэргэшсэн байдал</a:t>
          </a:r>
          <a:endParaRPr lang="en-US" sz="2000" i="0" kern="1200" dirty="0"/>
        </a:p>
      </dsp:txBody>
      <dsp:txXfrm>
        <a:off x="730786" y="2843196"/>
        <a:ext cx="2219248" cy="979147"/>
      </dsp:txXfrm>
    </dsp:sp>
    <dsp:sp modelId="{37CE0E5B-A513-48D5-8934-01FBB9F5A4A2}">
      <dsp:nvSpPr>
        <dsp:cNvPr id="0" name=""/>
        <dsp:cNvSpPr/>
      </dsp:nvSpPr>
      <dsp:spPr>
        <a:xfrm>
          <a:off x="677816" y="1627631"/>
          <a:ext cx="2325188" cy="1085087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000" b="0" i="0" kern="1200" dirty="0" smtClean="0"/>
            <a:t>Шийдвэрийг үндэслэлтэй бичих чадвар</a:t>
          </a:r>
          <a:endParaRPr lang="en-US" sz="2000" b="0" i="0" kern="1200" dirty="0"/>
        </a:p>
      </dsp:txBody>
      <dsp:txXfrm>
        <a:off x="730786" y="1680601"/>
        <a:ext cx="2219248" cy="9791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87033A-AD84-4CFC-971A-783C1D4F0FED}">
      <dsp:nvSpPr>
        <dsp:cNvPr id="0" name=""/>
        <dsp:cNvSpPr/>
      </dsp:nvSpPr>
      <dsp:spPr>
        <a:xfrm>
          <a:off x="5027" y="1638304"/>
          <a:ext cx="2616817" cy="19621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800" kern="1200" dirty="0" smtClean="0">
              <a:solidFill>
                <a:schemeClr val="tx1"/>
              </a:solidFill>
            </a:rPr>
            <a:t>Шүүхийн шийдвэрт дүн шинжилгээ хийх аргачлал</a:t>
          </a:r>
          <a:endParaRPr lang="mn-MN" sz="2800" kern="1200" dirty="0">
            <a:solidFill>
              <a:schemeClr val="tx1"/>
            </a:solidFill>
          </a:endParaRPr>
        </a:p>
      </dsp:txBody>
      <dsp:txXfrm>
        <a:off x="62496" y="1695773"/>
        <a:ext cx="2501879" cy="1847203"/>
      </dsp:txXfrm>
    </dsp:sp>
    <dsp:sp modelId="{2112738F-3303-47CB-90E8-D4A9248AFC31}">
      <dsp:nvSpPr>
        <dsp:cNvPr id="0" name=""/>
        <dsp:cNvSpPr/>
      </dsp:nvSpPr>
      <dsp:spPr>
        <a:xfrm rot="18917622">
          <a:off x="2408825" y="2078871"/>
          <a:ext cx="1472765" cy="44956"/>
        </a:xfrm>
        <a:custGeom>
          <a:avLst/>
          <a:gdLst/>
          <a:ahLst/>
          <a:cxnLst/>
          <a:rect l="0" t="0" r="0" b="0"/>
          <a:pathLst>
            <a:path>
              <a:moveTo>
                <a:pt x="0" y="22478"/>
              </a:moveTo>
              <a:lnTo>
                <a:pt x="1472765" y="2247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mn-MN" sz="2800" kern="1200"/>
        </a:p>
      </dsp:txBody>
      <dsp:txXfrm>
        <a:off x="3108388" y="2064530"/>
        <a:ext cx="73638" cy="73638"/>
      </dsp:txXfrm>
    </dsp:sp>
    <dsp:sp modelId="{E9A1571B-3712-478B-AA3C-399AD09426E8}">
      <dsp:nvSpPr>
        <dsp:cNvPr id="0" name=""/>
        <dsp:cNvSpPr/>
      </dsp:nvSpPr>
      <dsp:spPr>
        <a:xfrm>
          <a:off x="3668571" y="929120"/>
          <a:ext cx="4213101" cy="13084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b="0" i="0" kern="1200" dirty="0" smtClean="0"/>
            <a:t>Шүүхийн шийдвэрт дүн шинжилгээ хийх аргачлал  </a:t>
          </a:r>
          <a:r>
            <a:rPr lang="en-US" sz="2400" b="0" i="0" kern="1200" dirty="0" smtClean="0"/>
            <a:t>(</a:t>
          </a:r>
          <a:r>
            <a:rPr lang="mn-MN" sz="2400" b="0" i="1" kern="1200" dirty="0" smtClean="0"/>
            <a:t>ШСМСХ</a:t>
          </a:r>
          <a:r>
            <a:rPr lang="en-US" sz="2400" b="0" i="1" kern="1200" dirty="0" smtClean="0"/>
            <a:t>, </a:t>
          </a:r>
          <a:r>
            <a:rPr lang="mn-MN" sz="2400" i="1" kern="1200" dirty="0" smtClean="0"/>
            <a:t>2015.12</a:t>
          </a:r>
          <a:r>
            <a:rPr lang="en-US" sz="2400" i="1" kern="1200" dirty="0" smtClean="0"/>
            <a:t>)</a:t>
          </a:r>
          <a:r>
            <a:rPr lang="mn-MN" sz="2400" i="1" kern="1200" dirty="0" smtClean="0"/>
            <a:t> </a:t>
          </a:r>
          <a:endParaRPr lang="mn-MN" sz="2400" i="1" kern="1200" dirty="0"/>
        </a:p>
      </dsp:txBody>
      <dsp:txXfrm>
        <a:off x="3706893" y="967442"/>
        <a:ext cx="4136457" cy="1231764"/>
      </dsp:txXfrm>
    </dsp:sp>
    <dsp:sp modelId="{C2D01D96-ED77-4D5B-8FDF-4FFE1E61FA59}">
      <dsp:nvSpPr>
        <dsp:cNvPr id="0" name=""/>
        <dsp:cNvSpPr/>
      </dsp:nvSpPr>
      <dsp:spPr>
        <a:xfrm rot="2142401">
          <a:off x="2500683" y="2973064"/>
          <a:ext cx="1289048" cy="44956"/>
        </a:xfrm>
        <a:custGeom>
          <a:avLst/>
          <a:gdLst/>
          <a:ahLst/>
          <a:cxnLst/>
          <a:rect l="0" t="0" r="0" b="0"/>
          <a:pathLst>
            <a:path>
              <a:moveTo>
                <a:pt x="0" y="22478"/>
              </a:moveTo>
              <a:lnTo>
                <a:pt x="1289048" y="2247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mn-MN" sz="2800" kern="1200"/>
        </a:p>
      </dsp:txBody>
      <dsp:txXfrm>
        <a:off x="3112981" y="2963316"/>
        <a:ext cx="64452" cy="64452"/>
      </dsp:txXfrm>
    </dsp:sp>
    <dsp:sp modelId="{9924E7BE-FE2B-46CF-8EFA-F0231EEEA631}">
      <dsp:nvSpPr>
        <dsp:cNvPr id="0" name=""/>
        <dsp:cNvSpPr/>
      </dsp:nvSpPr>
      <dsp:spPr>
        <a:xfrm>
          <a:off x="3668571" y="2433790"/>
          <a:ext cx="4157232" cy="18758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400" kern="1200" dirty="0" smtClean="0"/>
            <a:t>“Монгол Улсад шүүхийн шийдвэрийн чанарыг авч үзэх, сайжруулах аргачлалын талаарх тайлан”</a:t>
          </a:r>
          <a:r>
            <a:rPr lang="en-US" sz="2400" kern="1200" dirty="0" smtClean="0"/>
            <a:t> (</a:t>
          </a:r>
          <a:r>
            <a:rPr lang="en-US" sz="2400" i="1" kern="1200" dirty="0" smtClean="0"/>
            <a:t>IDLO, </a:t>
          </a:r>
          <a:r>
            <a:rPr lang="mn-MN" sz="2400" i="1" kern="1200" dirty="0" smtClean="0"/>
            <a:t>2016.12</a:t>
          </a:r>
          <a:r>
            <a:rPr lang="en-US" sz="2400" i="1" kern="1200" dirty="0" smtClean="0"/>
            <a:t>)</a:t>
          </a:r>
          <a:endParaRPr lang="mn-MN" sz="2400" i="1" kern="1200" dirty="0"/>
        </a:p>
      </dsp:txBody>
      <dsp:txXfrm>
        <a:off x="3723512" y="2488731"/>
        <a:ext cx="4047350" cy="17659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FA0DDF-099D-44DD-BEF7-22F7FD813206}">
      <dsp:nvSpPr>
        <dsp:cNvPr id="0" name=""/>
        <dsp:cNvSpPr/>
      </dsp:nvSpPr>
      <dsp:spPr>
        <a:xfrm>
          <a:off x="-7090829" y="-1084904"/>
          <a:ext cx="8446000" cy="8446000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5CF0D9-1E77-4FC5-B9A8-5202CCBDFCB6}">
      <dsp:nvSpPr>
        <dsp:cNvPr id="0" name=""/>
        <dsp:cNvSpPr/>
      </dsp:nvSpPr>
      <dsp:spPr>
        <a:xfrm>
          <a:off x="440274" y="285315"/>
          <a:ext cx="9136405" cy="57038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273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000" b="1" kern="1200" spc="-5" dirty="0" smtClean="0"/>
            <a:t>Цэгцтэй </a:t>
          </a:r>
          <a:r>
            <a:rPr lang="mn-MN" sz="2000" b="1" kern="1200" spc="-15" dirty="0" smtClean="0"/>
            <a:t>байдал </a:t>
          </a:r>
          <a:r>
            <a:rPr lang="mn-MN" sz="2000" b="1" kern="1200" spc="-25" dirty="0" smtClean="0"/>
            <a:t>ба</a:t>
          </a:r>
          <a:r>
            <a:rPr lang="mn-MN" sz="2000" b="1" kern="1200" spc="40" dirty="0" smtClean="0"/>
            <a:t> </a:t>
          </a:r>
          <a:r>
            <a:rPr lang="mn-MN" sz="2000" b="1" kern="1200" spc="-5" dirty="0" smtClean="0"/>
            <a:t>бүтэц;</a:t>
          </a:r>
          <a:endParaRPr lang="mn-MN" sz="2000" b="1" kern="1200" dirty="0"/>
        </a:p>
      </dsp:txBody>
      <dsp:txXfrm>
        <a:off x="440274" y="285315"/>
        <a:ext cx="9136405" cy="570380"/>
      </dsp:txXfrm>
    </dsp:sp>
    <dsp:sp modelId="{6ABFB886-C966-403E-9C6C-224CFCFE9D5E}">
      <dsp:nvSpPr>
        <dsp:cNvPr id="0" name=""/>
        <dsp:cNvSpPr/>
      </dsp:nvSpPr>
      <dsp:spPr>
        <a:xfrm>
          <a:off x="83787" y="214018"/>
          <a:ext cx="712975" cy="7129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E40F2B-6C2E-46B5-9011-5E28998E2DE4}">
      <dsp:nvSpPr>
        <dsp:cNvPr id="0" name=""/>
        <dsp:cNvSpPr/>
      </dsp:nvSpPr>
      <dsp:spPr>
        <a:xfrm>
          <a:off x="956805" y="1141388"/>
          <a:ext cx="8619874" cy="570380"/>
        </a:xfrm>
        <a:prstGeom prst="rect">
          <a:avLst/>
        </a:prstGeom>
        <a:gradFill rotWithShape="0">
          <a:gsLst>
            <a:gs pos="0">
              <a:schemeClr val="accent3">
                <a:hueOff val="451767"/>
                <a:satOff val="16667"/>
                <a:lumOff val="-24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451767"/>
                <a:satOff val="16667"/>
                <a:lumOff val="-24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451767"/>
                <a:satOff val="16667"/>
                <a:lumOff val="-24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273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000" b="1" kern="1200" spc="-25" dirty="0" smtClean="0"/>
            <a:t>Талуудын </a:t>
          </a:r>
          <a:r>
            <a:rPr lang="mn-MN" sz="2000" b="1" kern="1200" spc="-5" dirty="0" smtClean="0"/>
            <a:t>дэвшүүлсэн </a:t>
          </a:r>
          <a:r>
            <a:rPr lang="mn-MN" sz="2000" b="1" kern="1200" spc="-15" dirty="0" smtClean="0"/>
            <a:t>тайлбарыг </a:t>
          </a:r>
          <a:r>
            <a:rPr lang="mn-MN" sz="2000" b="1" kern="1200" spc="-10" dirty="0" smtClean="0"/>
            <a:t>үнэлсэн</a:t>
          </a:r>
          <a:r>
            <a:rPr lang="mn-MN" sz="2000" b="1" kern="1200" spc="90" dirty="0" smtClean="0"/>
            <a:t> </a:t>
          </a:r>
          <a:r>
            <a:rPr lang="mn-MN" sz="2000" b="1" kern="1200" spc="-15" dirty="0" smtClean="0"/>
            <a:t>байдал;</a:t>
          </a:r>
          <a:endParaRPr lang="mn-MN" sz="2000" b="1" kern="1200" dirty="0"/>
        </a:p>
      </dsp:txBody>
      <dsp:txXfrm>
        <a:off x="956805" y="1141388"/>
        <a:ext cx="8619874" cy="570380"/>
      </dsp:txXfrm>
    </dsp:sp>
    <dsp:sp modelId="{77893E2B-C45A-490A-92DC-ED2471BB688C}">
      <dsp:nvSpPr>
        <dsp:cNvPr id="0" name=""/>
        <dsp:cNvSpPr/>
      </dsp:nvSpPr>
      <dsp:spPr>
        <a:xfrm>
          <a:off x="600317" y="1070090"/>
          <a:ext cx="712975" cy="7129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451767"/>
              <a:satOff val="16667"/>
              <a:lumOff val="-245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62076E-082B-45D7-8D3C-5C43293E2DDC}">
      <dsp:nvSpPr>
        <dsp:cNvPr id="0" name=""/>
        <dsp:cNvSpPr/>
      </dsp:nvSpPr>
      <dsp:spPr>
        <a:xfrm>
          <a:off x="1239861" y="1996832"/>
          <a:ext cx="8336818" cy="570380"/>
        </a:xfrm>
        <a:prstGeom prst="rect">
          <a:avLst/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273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000" b="1" kern="1200" spc="-20" dirty="0" smtClean="0"/>
            <a:t>Холбогдох хууль </a:t>
          </a:r>
          <a:r>
            <a:rPr lang="mn-MN" sz="2000" b="1" kern="1200" spc="-10" dirty="0" smtClean="0"/>
            <a:t>тогтоомжид </a:t>
          </a:r>
          <a:r>
            <a:rPr lang="mn-MN" sz="2000" b="1" kern="1200" spc="-5" dirty="0" smtClean="0"/>
            <a:t>хийсэн дүн</a:t>
          </a:r>
          <a:r>
            <a:rPr lang="mn-MN" sz="2000" b="1" kern="1200" spc="105" dirty="0" smtClean="0"/>
            <a:t> </a:t>
          </a:r>
          <a:r>
            <a:rPr lang="mn-MN" sz="2000" b="1" kern="1200" spc="-10" dirty="0" smtClean="0"/>
            <a:t>шинжилгээ;</a:t>
          </a:r>
          <a:endParaRPr lang="mn-MN" sz="2000" b="1" kern="1200" dirty="0"/>
        </a:p>
      </dsp:txBody>
      <dsp:txXfrm>
        <a:off x="1239861" y="1996832"/>
        <a:ext cx="8336818" cy="570380"/>
      </dsp:txXfrm>
    </dsp:sp>
    <dsp:sp modelId="{0E59184F-775C-4ED8-A4FB-F13A531833BC}">
      <dsp:nvSpPr>
        <dsp:cNvPr id="0" name=""/>
        <dsp:cNvSpPr/>
      </dsp:nvSpPr>
      <dsp:spPr>
        <a:xfrm>
          <a:off x="883373" y="1925535"/>
          <a:ext cx="712975" cy="7129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903533"/>
              <a:satOff val="33333"/>
              <a:lumOff val="-490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3006F3-CCD1-4EC2-8B37-C2732E20BB61}">
      <dsp:nvSpPr>
        <dsp:cNvPr id="0" name=""/>
        <dsp:cNvSpPr/>
      </dsp:nvSpPr>
      <dsp:spPr>
        <a:xfrm>
          <a:off x="1330238" y="2852905"/>
          <a:ext cx="8246441" cy="570380"/>
        </a:xfrm>
        <a:prstGeom prst="rect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273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000" b="1" kern="1200" spc="-20" dirty="0" smtClean="0"/>
            <a:t>Нотлох </a:t>
          </a:r>
          <a:r>
            <a:rPr lang="mn-MN" sz="2000" b="1" kern="1200" spc="-15" dirty="0" smtClean="0"/>
            <a:t>баримтын</a:t>
          </a:r>
          <a:r>
            <a:rPr lang="mn-MN" sz="2000" b="1" kern="1200" spc="40" dirty="0" smtClean="0"/>
            <a:t> </a:t>
          </a:r>
          <a:r>
            <a:rPr lang="mn-MN" sz="2000" b="1" kern="1200" spc="-10" dirty="0" smtClean="0"/>
            <a:t>үнэлгээ;</a:t>
          </a:r>
          <a:endParaRPr lang="mn-MN" sz="2000" b="1" kern="1200" dirty="0"/>
        </a:p>
      </dsp:txBody>
      <dsp:txXfrm>
        <a:off x="1330238" y="2852905"/>
        <a:ext cx="8246441" cy="570380"/>
      </dsp:txXfrm>
    </dsp:sp>
    <dsp:sp modelId="{B5D31ACB-39CF-437E-9750-E86834A5E224}">
      <dsp:nvSpPr>
        <dsp:cNvPr id="0" name=""/>
        <dsp:cNvSpPr/>
      </dsp:nvSpPr>
      <dsp:spPr>
        <a:xfrm>
          <a:off x="973751" y="2781607"/>
          <a:ext cx="712975" cy="7129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EFBA2-EA34-4355-A609-576327CC4211}">
      <dsp:nvSpPr>
        <dsp:cNvPr id="0" name=""/>
        <dsp:cNvSpPr/>
      </dsp:nvSpPr>
      <dsp:spPr>
        <a:xfrm>
          <a:off x="1239861" y="3708977"/>
          <a:ext cx="8336818" cy="570380"/>
        </a:xfrm>
        <a:prstGeom prst="rect">
          <a:avLst/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273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000" b="1" kern="1200" spc="-5" dirty="0" smtClean="0"/>
            <a:t>Шийдвэр </a:t>
          </a:r>
          <a:r>
            <a:rPr lang="mn-MN" sz="2000" b="1" kern="1200" spc="-15" dirty="0" smtClean="0"/>
            <a:t>гаргах</a:t>
          </a:r>
          <a:r>
            <a:rPr lang="mn-MN" sz="2000" b="1" kern="1200" spc="5" dirty="0" smtClean="0"/>
            <a:t> </a:t>
          </a:r>
          <a:r>
            <a:rPr lang="mn-MN" sz="2000" b="1" kern="1200" spc="-10" dirty="0" smtClean="0"/>
            <a:t>үндэслэл;</a:t>
          </a:r>
          <a:endParaRPr lang="mn-MN" sz="2000" b="1" kern="1200" dirty="0"/>
        </a:p>
      </dsp:txBody>
      <dsp:txXfrm>
        <a:off x="1239861" y="3708977"/>
        <a:ext cx="8336818" cy="570380"/>
      </dsp:txXfrm>
    </dsp:sp>
    <dsp:sp modelId="{C22A472B-03A3-4D84-A909-18464601612E}">
      <dsp:nvSpPr>
        <dsp:cNvPr id="0" name=""/>
        <dsp:cNvSpPr/>
      </dsp:nvSpPr>
      <dsp:spPr>
        <a:xfrm>
          <a:off x="883373" y="3637680"/>
          <a:ext cx="712975" cy="7129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1807066"/>
              <a:satOff val="66667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99DC98-BD35-42BA-98E5-42E6DAE6E891}">
      <dsp:nvSpPr>
        <dsp:cNvPr id="0" name=""/>
        <dsp:cNvSpPr/>
      </dsp:nvSpPr>
      <dsp:spPr>
        <a:xfrm>
          <a:off x="956805" y="4564422"/>
          <a:ext cx="8619874" cy="570380"/>
        </a:xfrm>
        <a:prstGeom prst="rect">
          <a:avLst/>
        </a:prstGeom>
        <a:gradFill rotWithShape="0">
          <a:gsLst>
            <a:gs pos="0">
              <a:schemeClr val="accent3">
                <a:hueOff val="2258833"/>
                <a:satOff val="83333"/>
                <a:lumOff val="-1225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258833"/>
                <a:satOff val="83333"/>
                <a:lumOff val="-1225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258833"/>
                <a:satOff val="83333"/>
                <a:lumOff val="-1225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273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pc="-10" dirty="0" smtClean="0"/>
            <a:t>Эрх </a:t>
          </a:r>
          <a:r>
            <a:rPr lang="ru-RU" sz="2000" b="1" kern="1200" spc="-5" dirty="0" smtClean="0"/>
            <a:t>зүйн жишиг </a:t>
          </a:r>
          <a:r>
            <a:rPr lang="ru-RU" sz="2000" b="1" kern="1200" spc="-10" dirty="0" smtClean="0"/>
            <a:t>тогтоосон</a:t>
          </a:r>
          <a:r>
            <a:rPr lang="ru-RU" sz="2000" b="1" kern="1200" spc="25" dirty="0" smtClean="0"/>
            <a:t> </a:t>
          </a:r>
          <a:r>
            <a:rPr lang="ru-RU" sz="2000" b="1" kern="1200" spc="-15" dirty="0" smtClean="0"/>
            <a:t>байдал;</a:t>
          </a:r>
          <a:endParaRPr lang="mn-MN" sz="2000" b="1" kern="1200" dirty="0"/>
        </a:p>
      </dsp:txBody>
      <dsp:txXfrm>
        <a:off x="956805" y="4564422"/>
        <a:ext cx="8619874" cy="570380"/>
      </dsp:txXfrm>
    </dsp:sp>
    <dsp:sp modelId="{6D00EC3E-EFAC-446F-A8C9-D55C987880FD}">
      <dsp:nvSpPr>
        <dsp:cNvPr id="0" name=""/>
        <dsp:cNvSpPr/>
      </dsp:nvSpPr>
      <dsp:spPr>
        <a:xfrm>
          <a:off x="600317" y="4493125"/>
          <a:ext cx="712975" cy="7129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2258833"/>
              <a:satOff val="83333"/>
              <a:lumOff val="-1225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73A34-DD6D-45A5-BEF7-09BFFF17EF76}">
      <dsp:nvSpPr>
        <dsp:cNvPr id="0" name=""/>
        <dsp:cNvSpPr/>
      </dsp:nvSpPr>
      <dsp:spPr>
        <a:xfrm>
          <a:off x="440274" y="5420495"/>
          <a:ext cx="9136405" cy="570380"/>
        </a:xfrm>
        <a:prstGeom prst="rec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273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n-MN" sz="2000" b="1" kern="1200" spc="-10" dirty="0" smtClean="0"/>
            <a:t>Шийдвэрт нөлөөлөх аливаа </a:t>
          </a:r>
          <a:r>
            <a:rPr lang="mn-MN" sz="2000" b="1" kern="1200" spc="-20" dirty="0" smtClean="0"/>
            <a:t>хууль </a:t>
          </a:r>
          <a:r>
            <a:rPr lang="mn-MN" sz="2000" b="1" kern="1200" spc="-10" dirty="0" smtClean="0"/>
            <a:t>тогтоомжийн </a:t>
          </a:r>
          <a:r>
            <a:rPr lang="mn-MN" sz="2000" b="1" kern="1200" spc="-5" dirty="0" smtClean="0"/>
            <a:t>шинж, процессын</a:t>
          </a:r>
          <a:r>
            <a:rPr lang="mn-MN" sz="2000" b="1" kern="1200" spc="165" dirty="0" smtClean="0"/>
            <a:t> </a:t>
          </a:r>
          <a:r>
            <a:rPr lang="mn-MN" sz="2000" b="1" kern="1200" spc="-15" dirty="0" smtClean="0"/>
            <a:t>асуудал.</a:t>
          </a:r>
          <a:endParaRPr lang="mn-MN" sz="2000" b="1" kern="1200" dirty="0"/>
        </a:p>
      </dsp:txBody>
      <dsp:txXfrm>
        <a:off x="440274" y="5420495"/>
        <a:ext cx="9136405" cy="570380"/>
      </dsp:txXfrm>
    </dsp:sp>
    <dsp:sp modelId="{85A0B5C3-9CB4-4995-919D-DD6D2BC02C05}">
      <dsp:nvSpPr>
        <dsp:cNvPr id="0" name=""/>
        <dsp:cNvSpPr/>
      </dsp:nvSpPr>
      <dsp:spPr>
        <a:xfrm>
          <a:off x="83787" y="5349197"/>
          <a:ext cx="712975" cy="71297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5E88-E479-4E55-A300-48FC8163C5F8}" type="datetimeFigureOut">
              <a:rPr lang="mn-MN" smtClean="0"/>
              <a:t>2020.04.18</a:t>
            </a:fld>
            <a:endParaRPr lang="mn-M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5B99-F99B-4AB1-A831-5A7A07122798}" type="slidenum">
              <a:rPr lang="mn-MN" smtClean="0"/>
              <a:t>‹#›</a:t>
            </a:fld>
            <a:endParaRPr lang="mn-MN"/>
          </a:p>
        </p:txBody>
      </p:sp>
    </p:spTree>
    <p:extLst>
      <p:ext uri="{BB962C8B-B14F-4D97-AF65-F5344CB8AC3E}">
        <p14:creationId xmlns:p14="http://schemas.microsoft.com/office/powerpoint/2010/main" val="103579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5E88-E479-4E55-A300-48FC8163C5F8}" type="datetimeFigureOut">
              <a:rPr lang="mn-MN" smtClean="0"/>
              <a:t>2020.04.18</a:t>
            </a:fld>
            <a:endParaRPr lang="mn-M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5B99-F99B-4AB1-A831-5A7A07122798}" type="slidenum">
              <a:rPr lang="mn-MN" smtClean="0"/>
              <a:t>‹#›</a:t>
            </a:fld>
            <a:endParaRPr lang="mn-MN"/>
          </a:p>
        </p:txBody>
      </p:sp>
    </p:spTree>
    <p:extLst>
      <p:ext uri="{BB962C8B-B14F-4D97-AF65-F5344CB8AC3E}">
        <p14:creationId xmlns:p14="http://schemas.microsoft.com/office/powerpoint/2010/main" val="121255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5E88-E479-4E55-A300-48FC8163C5F8}" type="datetimeFigureOut">
              <a:rPr lang="mn-MN" smtClean="0"/>
              <a:t>2020.04.18</a:t>
            </a:fld>
            <a:endParaRPr lang="mn-M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5B99-F99B-4AB1-A831-5A7A07122798}" type="slidenum">
              <a:rPr lang="mn-MN" smtClean="0"/>
              <a:t>‹#›</a:t>
            </a:fld>
            <a:endParaRPr lang="mn-MN"/>
          </a:p>
        </p:txBody>
      </p:sp>
    </p:spTree>
    <p:extLst>
      <p:ext uri="{BB962C8B-B14F-4D97-AF65-F5344CB8AC3E}">
        <p14:creationId xmlns:p14="http://schemas.microsoft.com/office/powerpoint/2010/main" val="36358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5E88-E479-4E55-A300-48FC8163C5F8}" type="datetimeFigureOut">
              <a:rPr lang="mn-MN" smtClean="0"/>
              <a:t>2020.04.18</a:t>
            </a:fld>
            <a:endParaRPr lang="mn-M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5B99-F99B-4AB1-A831-5A7A07122798}" type="slidenum">
              <a:rPr lang="mn-MN" smtClean="0"/>
              <a:t>‹#›</a:t>
            </a:fld>
            <a:endParaRPr lang="mn-MN"/>
          </a:p>
        </p:txBody>
      </p:sp>
    </p:spTree>
    <p:extLst>
      <p:ext uri="{BB962C8B-B14F-4D97-AF65-F5344CB8AC3E}">
        <p14:creationId xmlns:p14="http://schemas.microsoft.com/office/powerpoint/2010/main" val="90880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5E88-E479-4E55-A300-48FC8163C5F8}" type="datetimeFigureOut">
              <a:rPr lang="mn-MN" smtClean="0"/>
              <a:t>2020.04.18</a:t>
            </a:fld>
            <a:endParaRPr lang="mn-M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5B99-F99B-4AB1-A831-5A7A07122798}" type="slidenum">
              <a:rPr lang="mn-MN" smtClean="0"/>
              <a:t>‹#›</a:t>
            </a:fld>
            <a:endParaRPr lang="mn-MN"/>
          </a:p>
        </p:txBody>
      </p:sp>
    </p:spTree>
    <p:extLst>
      <p:ext uri="{BB962C8B-B14F-4D97-AF65-F5344CB8AC3E}">
        <p14:creationId xmlns:p14="http://schemas.microsoft.com/office/powerpoint/2010/main" val="323390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5E88-E479-4E55-A300-48FC8163C5F8}" type="datetimeFigureOut">
              <a:rPr lang="mn-MN" smtClean="0"/>
              <a:t>2020.04.18</a:t>
            </a:fld>
            <a:endParaRPr lang="mn-M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5B99-F99B-4AB1-A831-5A7A07122798}" type="slidenum">
              <a:rPr lang="mn-MN" smtClean="0"/>
              <a:t>‹#›</a:t>
            </a:fld>
            <a:endParaRPr lang="mn-MN"/>
          </a:p>
        </p:txBody>
      </p:sp>
    </p:spTree>
    <p:extLst>
      <p:ext uri="{BB962C8B-B14F-4D97-AF65-F5344CB8AC3E}">
        <p14:creationId xmlns:p14="http://schemas.microsoft.com/office/powerpoint/2010/main" val="402279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5E88-E479-4E55-A300-48FC8163C5F8}" type="datetimeFigureOut">
              <a:rPr lang="mn-MN" smtClean="0"/>
              <a:t>2020.04.18</a:t>
            </a:fld>
            <a:endParaRPr lang="mn-M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5B99-F99B-4AB1-A831-5A7A07122798}" type="slidenum">
              <a:rPr lang="mn-MN" smtClean="0"/>
              <a:t>‹#›</a:t>
            </a:fld>
            <a:endParaRPr lang="mn-MN"/>
          </a:p>
        </p:txBody>
      </p:sp>
    </p:spTree>
    <p:extLst>
      <p:ext uri="{BB962C8B-B14F-4D97-AF65-F5344CB8AC3E}">
        <p14:creationId xmlns:p14="http://schemas.microsoft.com/office/powerpoint/2010/main" val="2303380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5E88-E479-4E55-A300-48FC8163C5F8}" type="datetimeFigureOut">
              <a:rPr lang="mn-MN" smtClean="0"/>
              <a:t>2020.04.18</a:t>
            </a:fld>
            <a:endParaRPr lang="mn-M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5B99-F99B-4AB1-A831-5A7A07122798}" type="slidenum">
              <a:rPr lang="mn-MN" smtClean="0"/>
              <a:t>‹#›</a:t>
            </a:fld>
            <a:endParaRPr lang="mn-MN"/>
          </a:p>
        </p:txBody>
      </p:sp>
    </p:spTree>
    <p:extLst>
      <p:ext uri="{BB962C8B-B14F-4D97-AF65-F5344CB8AC3E}">
        <p14:creationId xmlns:p14="http://schemas.microsoft.com/office/powerpoint/2010/main" val="727576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5E88-E479-4E55-A300-48FC8163C5F8}" type="datetimeFigureOut">
              <a:rPr lang="mn-MN" smtClean="0"/>
              <a:t>2020.04.18</a:t>
            </a:fld>
            <a:endParaRPr lang="mn-M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5B99-F99B-4AB1-A831-5A7A07122798}" type="slidenum">
              <a:rPr lang="mn-MN" smtClean="0"/>
              <a:t>‹#›</a:t>
            </a:fld>
            <a:endParaRPr lang="mn-MN"/>
          </a:p>
        </p:txBody>
      </p:sp>
    </p:spTree>
    <p:extLst>
      <p:ext uri="{BB962C8B-B14F-4D97-AF65-F5344CB8AC3E}">
        <p14:creationId xmlns:p14="http://schemas.microsoft.com/office/powerpoint/2010/main" val="243256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5E88-E479-4E55-A300-48FC8163C5F8}" type="datetimeFigureOut">
              <a:rPr lang="mn-MN" smtClean="0"/>
              <a:t>2020.04.18</a:t>
            </a:fld>
            <a:endParaRPr lang="mn-M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5B99-F99B-4AB1-A831-5A7A07122798}" type="slidenum">
              <a:rPr lang="mn-MN" smtClean="0"/>
              <a:t>‹#›</a:t>
            </a:fld>
            <a:endParaRPr lang="mn-MN"/>
          </a:p>
        </p:txBody>
      </p:sp>
    </p:spTree>
    <p:extLst>
      <p:ext uri="{BB962C8B-B14F-4D97-AF65-F5344CB8AC3E}">
        <p14:creationId xmlns:p14="http://schemas.microsoft.com/office/powerpoint/2010/main" val="57688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5E88-E479-4E55-A300-48FC8163C5F8}" type="datetimeFigureOut">
              <a:rPr lang="mn-MN" smtClean="0"/>
              <a:t>2020.04.18</a:t>
            </a:fld>
            <a:endParaRPr lang="mn-M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n-M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F5B99-F99B-4AB1-A831-5A7A07122798}" type="slidenum">
              <a:rPr lang="mn-MN" smtClean="0"/>
              <a:t>‹#›</a:t>
            </a:fld>
            <a:endParaRPr lang="mn-MN"/>
          </a:p>
        </p:txBody>
      </p:sp>
    </p:spTree>
    <p:extLst>
      <p:ext uri="{BB962C8B-B14F-4D97-AF65-F5344CB8AC3E}">
        <p14:creationId xmlns:p14="http://schemas.microsoft.com/office/powerpoint/2010/main" val="404617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B5E88-E479-4E55-A300-48FC8163C5F8}" type="datetimeFigureOut">
              <a:rPr lang="mn-MN" smtClean="0"/>
              <a:t>2020.04.18</a:t>
            </a:fld>
            <a:endParaRPr lang="mn-M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n-M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F5B99-F99B-4AB1-A831-5A7A07122798}" type="slidenum">
              <a:rPr lang="mn-MN" smtClean="0"/>
              <a:t>‹#›</a:t>
            </a:fld>
            <a:endParaRPr lang="mn-MN"/>
          </a:p>
        </p:txBody>
      </p:sp>
    </p:spTree>
    <p:extLst>
      <p:ext uri="{BB962C8B-B14F-4D97-AF65-F5344CB8AC3E}">
        <p14:creationId xmlns:p14="http://schemas.microsoft.com/office/powerpoint/2010/main" val="127502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hyperlink" Target="https://rm.coe.int/16807482bf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judinstitute.mn/main/209--.html" TargetMode="External"/><Relationship Id="rId3" Type="http://schemas.openxmlformats.org/officeDocument/2006/relationships/diagramLayout" Target="../diagrams/layout4.xml"/><Relationship Id="rId7" Type="http://schemas.openxmlformats.org/officeDocument/2006/relationships/hyperlink" Target="http://www.judinstitute.mn/zagwar.html" TargetMode="Externa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61029"/>
            <a:ext cx="9144000" cy="2387600"/>
          </a:xfrm>
        </p:spPr>
        <p:txBody>
          <a:bodyPr>
            <a:normAutofit/>
          </a:bodyPr>
          <a:lstStyle/>
          <a:p>
            <a:r>
              <a:rPr lang="mn-MN" sz="5400" b="1" dirty="0" smtClean="0">
                <a:solidFill>
                  <a:srgbClr val="002060"/>
                </a:solidFill>
              </a:rPr>
              <a:t>Шүүхийн </a:t>
            </a:r>
            <a:r>
              <a:rPr lang="mn-MN" sz="5400" b="1" dirty="0">
                <a:solidFill>
                  <a:srgbClr val="002060"/>
                </a:solidFill>
              </a:rPr>
              <a:t>шийдвэрт дүн шинжилгээ хийх арга зүй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4926893"/>
            <a:ext cx="6858000" cy="1655762"/>
          </a:xfrm>
        </p:spPr>
        <p:txBody>
          <a:bodyPr>
            <a:normAutofit/>
          </a:bodyPr>
          <a:lstStyle/>
          <a:p>
            <a:r>
              <a:rPr lang="mn-MN" sz="2000" dirty="0" smtClean="0"/>
              <a:t>Л.ГАЛБААТАР</a:t>
            </a:r>
          </a:p>
          <a:p>
            <a:r>
              <a:rPr lang="mn-MN" sz="2000" dirty="0" smtClean="0"/>
              <a:t>Хуульч, судлаач </a:t>
            </a:r>
            <a:endParaRPr lang="en-US" sz="2000" dirty="0" smtClean="0"/>
          </a:p>
          <a:p>
            <a:r>
              <a:rPr lang="mn-MN" dirty="0" smtClean="0"/>
              <a:t>2020.</a:t>
            </a:r>
            <a:r>
              <a:rPr lang="en-US" dirty="0" smtClean="0"/>
              <a:t>0</a:t>
            </a:r>
            <a:r>
              <a:rPr lang="mn-MN" dirty="0" smtClean="0"/>
              <a:t>4.18</a:t>
            </a:r>
            <a:endParaRPr lang="mn-MN" dirty="0"/>
          </a:p>
        </p:txBody>
      </p:sp>
    </p:spTree>
    <p:extLst>
      <p:ext uri="{BB962C8B-B14F-4D97-AF65-F5344CB8AC3E}">
        <p14:creationId xmlns:p14="http://schemas.microsoft.com/office/powerpoint/2010/main" val="93337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mn-MN" sz="3200" dirty="0"/>
              <a:t>Шүүхийн практик судалгааны төрөл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570301"/>
              </p:ext>
            </p:extLst>
          </p:nvPr>
        </p:nvGraphicFramePr>
        <p:xfrm>
          <a:off x="1041401" y="1464733"/>
          <a:ext cx="10253132" cy="4919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333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6667" y="641619"/>
            <a:ext cx="11006667" cy="505908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3200" b="1" dirty="0">
                <a:solidFill>
                  <a:srgbClr val="0070C0"/>
                </a:solidFill>
              </a:rPr>
              <a:t>Яагаад </a:t>
            </a:r>
            <a:r>
              <a:rPr lang="ru-RU" sz="3200" b="1" noProof="1">
                <a:solidFill>
                  <a:srgbClr val="0070C0"/>
                </a:solidFill>
              </a:rPr>
              <a:t>шүүхийн шийдвэр чанартай</a:t>
            </a:r>
            <a:r>
              <a:rPr lang="ru-RU" sz="3200" b="1" dirty="0">
                <a:solidFill>
                  <a:srgbClr val="0070C0"/>
                </a:solidFill>
              </a:rPr>
              <a:t> байх </a:t>
            </a:r>
            <a:r>
              <a:rPr lang="ru-RU" sz="3200" b="1" dirty="0" smtClean="0">
                <a:solidFill>
                  <a:srgbClr val="0070C0"/>
                </a:solidFill>
              </a:rPr>
              <a:t>ёстой </a:t>
            </a:r>
            <a:r>
              <a:rPr lang="ru-RU" sz="3200" b="1" dirty="0">
                <a:solidFill>
                  <a:srgbClr val="0070C0"/>
                </a:solidFill>
              </a:rPr>
              <a:t>вэ?</a:t>
            </a:r>
            <a:endParaRPr sz="3200" spc="-20" dirty="0"/>
          </a:p>
        </p:txBody>
      </p:sp>
      <p:sp>
        <p:nvSpPr>
          <p:cNvPr id="6" name="object 6"/>
          <p:cNvSpPr/>
          <p:nvPr/>
        </p:nvSpPr>
        <p:spPr>
          <a:xfrm>
            <a:off x="2971800" y="3784091"/>
            <a:ext cx="434340" cy="434340"/>
          </a:xfrm>
          <a:custGeom>
            <a:avLst/>
            <a:gdLst/>
            <a:ahLst/>
            <a:cxnLst/>
            <a:rect l="l" t="t" r="r" b="b"/>
            <a:pathLst>
              <a:path w="434339" h="434339">
                <a:moveTo>
                  <a:pt x="0" y="217169"/>
                </a:moveTo>
                <a:lnTo>
                  <a:pt x="5738" y="167391"/>
                </a:lnTo>
                <a:lnTo>
                  <a:pt x="22082" y="121686"/>
                </a:lnTo>
                <a:lnTo>
                  <a:pt x="47726" y="81362"/>
                </a:lnTo>
                <a:lnTo>
                  <a:pt x="81362" y="47726"/>
                </a:lnTo>
                <a:lnTo>
                  <a:pt x="121686" y="22082"/>
                </a:lnTo>
                <a:lnTo>
                  <a:pt x="167391" y="5738"/>
                </a:lnTo>
                <a:lnTo>
                  <a:pt x="217169" y="0"/>
                </a:lnTo>
                <a:lnTo>
                  <a:pt x="266948" y="5738"/>
                </a:lnTo>
                <a:lnTo>
                  <a:pt x="312653" y="22082"/>
                </a:lnTo>
                <a:lnTo>
                  <a:pt x="352977" y="47726"/>
                </a:lnTo>
                <a:lnTo>
                  <a:pt x="386613" y="81362"/>
                </a:lnTo>
                <a:lnTo>
                  <a:pt x="412257" y="121686"/>
                </a:lnTo>
                <a:lnTo>
                  <a:pt x="428601" y="167391"/>
                </a:lnTo>
                <a:lnTo>
                  <a:pt x="434339" y="217169"/>
                </a:lnTo>
                <a:lnTo>
                  <a:pt x="428601" y="266948"/>
                </a:lnTo>
                <a:lnTo>
                  <a:pt x="412257" y="312653"/>
                </a:lnTo>
                <a:lnTo>
                  <a:pt x="386613" y="352977"/>
                </a:lnTo>
                <a:lnTo>
                  <a:pt x="352977" y="386613"/>
                </a:lnTo>
                <a:lnTo>
                  <a:pt x="312653" y="412257"/>
                </a:lnTo>
                <a:lnTo>
                  <a:pt x="266948" y="428601"/>
                </a:lnTo>
                <a:lnTo>
                  <a:pt x="217169" y="434339"/>
                </a:lnTo>
                <a:lnTo>
                  <a:pt x="167391" y="428601"/>
                </a:lnTo>
                <a:lnTo>
                  <a:pt x="121686" y="412257"/>
                </a:lnTo>
                <a:lnTo>
                  <a:pt x="81362" y="386613"/>
                </a:lnTo>
                <a:lnTo>
                  <a:pt x="47726" y="352977"/>
                </a:lnTo>
                <a:lnTo>
                  <a:pt x="22082" y="312653"/>
                </a:lnTo>
                <a:lnTo>
                  <a:pt x="5738" y="266948"/>
                </a:lnTo>
                <a:lnTo>
                  <a:pt x="0" y="217169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143501" y="3784091"/>
            <a:ext cx="436245" cy="434340"/>
          </a:xfrm>
          <a:custGeom>
            <a:avLst/>
            <a:gdLst/>
            <a:ahLst/>
            <a:cxnLst/>
            <a:rect l="l" t="t" r="r" b="b"/>
            <a:pathLst>
              <a:path w="436245" h="434339">
                <a:moveTo>
                  <a:pt x="0" y="217169"/>
                </a:moveTo>
                <a:lnTo>
                  <a:pt x="5753" y="167391"/>
                </a:lnTo>
                <a:lnTo>
                  <a:pt x="22144" y="121686"/>
                </a:lnTo>
                <a:lnTo>
                  <a:pt x="47866" y="81362"/>
                </a:lnTo>
                <a:lnTo>
                  <a:pt x="81611" y="47726"/>
                </a:lnTo>
                <a:lnTo>
                  <a:pt x="122075" y="22082"/>
                </a:lnTo>
                <a:lnTo>
                  <a:pt x="167951" y="5738"/>
                </a:lnTo>
                <a:lnTo>
                  <a:pt x="217932" y="0"/>
                </a:lnTo>
                <a:lnTo>
                  <a:pt x="267912" y="5738"/>
                </a:lnTo>
                <a:lnTo>
                  <a:pt x="313788" y="22082"/>
                </a:lnTo>
                <a:lnTo>
                  <a:pt x="354252" y="47726"/>
                </a:lnTo>
                <a:lnTo>
                  <a:pt x="387997" y="81362"/>
                </a:lnTo>
                <a:lnTo>
                  <a:pt x="413719" y="121686"/>
                </a:lnTo>
                <a:lnTo>
                  <a:pt x="430110" y="167391"/>
                </a:lnTo>
                <a:lnTo>
                  <a:pt x="435863" y="217169"/>
                </a:lnTo>
                <a:lnTo>
                  <a:pt x="430110" y="266948"/>
                </a:lnTo>
                <a:lnTo>
                  <a:pt x="413719" y="312653"/>
                </a:lnTo>
                <a:lnTo>
                  <a:pt x="387997" y="352977"/>
                </a:lnTo>
                <a:lnTo>
                  <a:pt x="354252" y="386613"/>
                </a:lnTo>
                <a:lnTo>
                  <a:pt x="313788" y="412257"/>
                </a:lnTo>
                <a:lnTo>
                  <a:pt x="267912" y="428601"/>
                </a:lnTo>
                <a:lnTo>
                  <a:pt x="217932" y="434339"/>
                </a:lnTo>
                <a:lnTo>
                  <a:pt x="167951" y="428601"/>
                </a:lnTo>
                <a:lnTo>
                  <a:pt x="122075" y="412257"/>
                </a:lnTo>
                <a:lnTo>
                  <a:pt x="81611" y="386613"/>
                </a:lnTo>
                <a:lnTo>
                  <a:pt x="47866" y="352977"/>
                </a:lnTo>
                <a:lnTo>
                  <a:pt x="22144" y="312653"/>
                </a:lnTo>
                <a:lnTo>
                  <a:pt x="5753" y="266948"/>
                </a:lnTo>
                <a:lnTo>
                  <a:pt x="0" y="217169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656577" y="3784091"/>
            <a:ext cx="436245" cy="434340"/>
          </a:xfrm>
          <a:custGeom>
            <a:avLst/>
            <a:gdLst/>
            <a:ahLst/>
            <a:cxnLst/>
            <a:rect l="l" t="t" r="r" b="b"/>
            <a:pathLst>
              <a:path w="436245" h="434339">
                <a:moveTo>
                  <a:pt x="0" y="217169"/>
                </a:moveTo>
                <a:lnTo>
                  <a:pt x="5753" y="167391"/>
                </a:lnTo>
                <a:lnTo>
                  <a:pt x="22144" y="121686"/>
                </a:lnTo>
                <a:lnTo>
                  <a:pt x="47866" y="81362"/>
                </a:lnTo>
                <a:lnTo>
                  <a:pt x="81611" y="47726"/>
                </a:lnTo>
                <a:lnTo>
                  <a:pt x="122075" y="22082"/>
                </a:lnTo>
                <a:lnTo>
                  <a:pt x="167951" y="5738"/>
                </a:lnTo>
                <a:lnTo>
                  <a:pt x="217932" y="0"/>
                </a:lnTo>
                <a:lnTo>
                  <a:pt x="267912" y="5738"/>
                </a:lnTo>
                <a:lnTo>
                  <a:pt x="313788" y="22082"/>
                </a:lnTo>
                <a:lnTo>
                  <a:pt x="354252" y="47726"/>
                </a:lnTo>
                <a:lnTo>
                  <a:pt x="387997" y="81362"/>
                </a:lnTo>
                <a:lnTo>
                  <a:pt x="413719" y="121686"/>
                </a:lnTo>
                <a:lnTo>
                  <a:pt x="430110" y="167391"/>
                </a:lnTo>
                <a:lnTo>
                  <a:pt x="435864" y="217169"/>
                </a:lnTo>
                <a:lnTo>
                  <a:pt x="430110" y="266948"/>
                </a:lnTo>
                <a:lnTo>
                  <a:pt x="413719" y="312653"/>
                </a:lnTo>
                <a:lnTo>
                  <a:pt x="387997" y="352977"/>
                </a:lnTo>
                <a:lnTo>
                  <a:pt x="354252" y="386613"/>
                </a:lnTo>
                <a:lnTo>
                  <a:pt x="313788" y="412257"/>
                </a:lnTo>
                <a:lnTo>
                  <a:pt x="267912" y="428601"/>
                </a:lnTo>
                <a:lnTo>
                  <a:pt x="217932" y="434339"/>
                </a:lnTo>
                <a:lnTo>
                  <a:pt x="167951" y="428601"/>
                </a:lnTo>
                <a:lnTo>
                  <a:pt x="122075" y="412257"/>
                </a:lnTo>
                <a:lnTo>
                  <a:pt x="81611" y="386613"/>
                </a:lnTo>
                <a:lnTo>
                  <a:pt x="47866" y="352977"/>
                </a:lnTo>
                <a:lnTo>
                  <a:pt x="22144" y="312653"/>
                </a:lnTo>
                <a:lnTo>
                  <a:pt x="5753" y="266948"/>
                </a:lnTo>
                <a:lnTo>
                  <a:pt x="0" y="217169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TextBox 14"/>
          <p:cNvSpPr txBox="1"/>
          <p:nvPr/>
        </p:nvSpPr>
        <p:spPr>
          <a:xfrm>
            <a:off x="5361623" y="1149444"/>
            <a:ext cx="6485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2000" b="1" i="1" dirty="0" smtClean="0">
                <a:solidFill>
                  <a:srgbClr val="0070C0"/>
                </a:solidFill>
              </a:rPr>
              <a:t>Шийдвэрийн чанарыг хэрхэн мэдэх вэ?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283034764"/>
              </p:ext>
            </p:extLst>
          </p:nvPr>
        </p:nvGraphicFramePr>
        <p:xfrm>
          <a:off x="829733" y="1699310"/>
          <a:ext cx="11074399" cy="4809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035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45859"/>
            <a:ext cx="3939176" cy="447674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Европын шүүгчдийн зөвлөлдөх зөвлөл (</a:t>
            </a:r>
            <a:r>
              <a:rPr lang="en-US" sz="2800" dirty="0">
                <a:solidFill>
                  <a:srgbClr val="002060"/>
                </a:solidFill>
              </a:rPr>
              <a:t>CCJE</a:t>
            </a:r>
            <a:r>
              <a:rPr lang="en-US" sz="2800" dirty="0" smtClean="0">
                <a:solidFill>
                  <a:srgbClr val="002060"/>
                </a:solidFill>
              </a:rPr>
              <a:t>)</a:t>
            </a:r>
            <a:r>
              <a:rPr lang="mn-MN" sz="2800" dirty="0" smtClean="0">
                <a:solidFill>
                  <a:srgbClr val="002060"/>
                </a:solidFill>
              </a:rPr>
              <a:t>-ийн </a:t>
            </a:r>
            <a:r>
              <a:rPr lang="ru-RU" sz="2800" dirty="0">
                <a:solidFill>
                  <a:srgbClr val="002060"/>
                </a:solidFill>
              </a:rPr>
              <a:t>2008 он</a:t>
            </a:r>
            <a:r>
              <a:rPr lang="mn-MN" sz="2800" dirty="0">
                <a:solidFill>
                  <a:srgbClr val="002060"/>
                </a:solidFill>
              </a:rPr>
              <a:t>ы </a:t>
            </a:r>
            <a:r>
              <a:rPr lang="ru-RU" sz="2800" dirty="0">
                <a:solidFill>
                  <a:srgbClr val="002060"/>
                </a:solidFill>
              </a:rPr>
              <a:t>“Шүүхийн шийдвэрийн чанарын </a:t>
            </a:r>
            <a:r>
              <a:rPr lang="mn-MN" sz="2800" dirty="0">
                <a:solidFill>
                  <a:srgbClr val="002060"/>
                </a:solidFill>
              </a:rPr>
              <a:t>тухай” </a:t>
            </a:r>
            <a:r>
              <a:rPr lang="ru-RU" sz="2800" dirty="0">
                <a:solidFill>
                  <a:srgbClr val="002060"/>
                </a:solidFill>
              </a:rPr>
              <a:t>11</a:t>
            </a:r>
            <a:r>
              <a:rPr lang="mn-MN" sz="2800" dirty="0">
                <a:solidFill>
                  <a:srgbClr val="002060"/>
                </a:solidFill>
              </a:rPr>
              <a:t> дүгээр </a:t>
            </a:r>
            <a:r>
              <a:rPr lang="mn-MN" sz="2800" dirty="0" smtClean="0">
                <a:solidFill>
                  <a:srgbClr val="002060"/>
                </a:solidFill>
              </a:rPr>
              <a:t>зөвлөмж</a:t>
            </a:r>
            <a:r>
              <a:rPr lang="en-US" sz="2800" dirty="0" smtClean="0">
                <a:solidFill>
                  <a:srgbClr val="002060"/>
                </a:solidFill>
              </a:rPr>
              <a:t/>
            </a:r>
            <a:br>
              <a:rPr lang="en-US" sz="2800" dirty="0" smtClean="0">
                <a:solidFill>
                  <a:srgbClr val="002060"/>
                </a:solidFill>
              </a:rPr>
            </a:b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rm.coe.int/16807482bf</a:t>
            </a:r>
            <a:r>
              <a:rPr lang="en-GB" sz="2000" dirty="0" smtClean="0"/>
              <a:t> </a:t>
            </a:r>
            <a:endParaRPr lang="en-US" sz="2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53787630"/>
              </p:ext>
            </p:extLst>
          </p:nvPr>
        </p:nvGraphicFramePr>
        <p:xfrm>
          <a:off x="4615544" y="232229"/>
          <a:ext cx="7039428" cy="6458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689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mn-MN" sz="3600" dirty="0" smtClean="0">
                <a:solidFill>
                  <a:srgbClr val="0070C0"/>
                </a:solidFill>
              </a:rPr>
              <a:t>Анхаарах зүйл</a:t>
            </a:r>
            <a:endParaRPr lang="mn-MN" sz="3600" dirty="0">
              <a:solidFill>
                <a:srgbClr val="0070C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63023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mn-MN" dirty="0"/>
              <a:t>Шүүхийн шийдвэрт хийх дүн шинжилгээ нь</a:t>
            </a:r>
            <a:r>
              <a:rPr lang="mn-MN" dirty="0" smtClean="0"/>
              <a:t>:</a:t>
            </a:r>
            <a:endParaRPr lang="mn-M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mn-MN" dirty="0" smtClean="0"/>
              <a:t>шүүхийн </a:t>
            </a:r>
            <a:r>
              <a:rPr lang="mn-MN" dirty="0"/>
              <a:t>шийдвэрийн чанар, уялдаа, нэг мөр байдлыг сайжруулах үндсэн </a:t>
            </a:r>
            <a:r>
              <a:rPr lang="mn-MN" dirty="0" smtClean="0"/>
              <a:t>зорилготой</a:t>
            </a:r>
          </a:p>
          <a:p>
            <a:r>
              <a:rPr lang="mn-MN" dirty="0" smtClean="0"/>
              <a:t>шүүгчид зөвлөх</a:t>
            </a:r>
            <a:r>
              <a:rPr lang="mn-MN" dirty="0"/>
              <a:t>, буруутгах, шийдвэрийнх нь зөв буруугийн талаар саналаа илэрхийлэх буюу ямар нэг байдлаар </a:t>
            </a:r>
            <a:r>
              <a:rPr lang="mn-MN" dirty="0" smtClean="0"/>
              <a:t>шүүгчийн хараат бус байдалд нөлөөлөхгүй.</a:t>
            </a:r>
            <a:endParaRPr lang="mn-M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11704"/>
          </a:xfrm>
        </p:spPr>
        <p:txBody>
          <a:bodyPr/>
          <a:lstStyle/>
          <a:p>
            <a:pPr algn="ctr"/>
            <a:r>
              <a:rPr lang="mn-MN" dirty="0" smtClean="0"/>
              <a:t>Судлаачийн хувьд: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n-MN" dirty="0"/>
              <a:t>тухайн </a:t>
            </a:r>
            <a:r>
              <a:rPr lang="mn-MN" dirty="0" smtClean="0"/>
              <a:t>шүүх бүрэлдэхүүн, </a:t>
            </a:r>
            <a:r>
              <a:rPr lang="mn-MN" dirty="0"/>
              <a:t>хэргийн оролцогчийн нууцлалыг хангаж ажиллана.</a:t>
            </a:r>
          </a:p>
          <a:p>
            <a:r>
              <a:rPr lang="mn-MN" dirty="0" smtClean="0"/>
              <a:t>бие </a:t>
            </a:r>
            <a:r>
              <a:rPr lang="mn-MN" dirty="0"/>
              <a:t>даан, хөндлөнгийн байр сууринаас шүүхийн шийдвэрт дүн шинжилгээ хийх бөгөөд шүүхийн шийдвэрийн дүн шинжилгээ, ажиглалтын тайланд холбогдох нууцлалыг хангасан байна.</a:t>
            </a:r>
          </a:p>
          <a:p>
            <a:pPr algn="just"/>
            <a:endParaRPr lang="mn-M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21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6284824"/>
              </p:ext>
            </p:extLst>
          </p:nvPr>
        </p:nvGraphicFramePr>
        <p:xfrm>
          <a:off x="861483" y="605483"/>
          <a:ext cx="7886700" cy="5238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76700" y="971372"/>
            <a:ext cx="5448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rId7"/>
              </a:rPr>
              <a:t>http://www.judinstitute.mn/zagwar.html</a:t>
            </a:r>
            <a:r>
              <a:rPr lang="mn-MN" sz="2400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2500" y="5137151"/>
            <a:ext cx="1041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2400" dirty="0"/>
              <a:t>Алан </a:t>
            </a:r>
            <a:r>
              <a:rPr lang="mn-MN" sz="2400" dirty="0" smtClean="0"/>
              <a:t>Коулман. Шүүхийн </a:t>
            </a:r>
            <a:r>
              <a:rPr lang="mn-MN" sz="2400" dirty="0"/>
              <a:t>шийдвэрт дүн шинжилгээ хийх арга </a:t>
            </a:r>
            <a:r>
              <a:rPr lang="mn-MN" sz="2400" dirty="0" smtClean="0"/>
              <a:t>зүй. </a:t>
            </a:r>
          </a:p>
          <a:p>
            <a:pPr algn="ctr"/>
            <a:r>
              <a:rPr lang="mn-MN" sz="2400" i="1" dirty="0" smtClean="0"/>
              <a:t>“Шүүх </a:t>
            </a:r>
            <a:r>
              <a:rPr lang="mn-MN" sz="2400" i="1" dirty="0"/>
              <a:t>эрх мэдэл” </a:t>
            </a:r>
            <a:r>
              <a:rPr lang="mn-MN" sz="2400" i="1" dirty="0" smtClean="0"/>
              <a:t>эмхэтгэл, 2</a:t>
            </a:r>
            <a:r>
              <a:rPr lang="en-US" sz="2400" i="1" dirty="0" smtClean="0"/>
              <a:t>017 </a:t>
            </a:r>
            <a:r>
              <a:rPr lang="mn-MN" sz="2400" i="1" dirty="0" smtClean="0"/>
              <a:t>он №2, 113-122 дахь тал</a:t>
            </a:r>
            <a:r>
              <a:rPr lang="en-US" sz="2400" i="1" dirty="0" smtClean="0"/>
              <a:t> </a:t>
            </a:r>
            <a:endParaRPr lang="mn-MN" sz="2400" i="1" dirty="0" smtClean="0"/>
          </a:p>
          <a:p>
            <a:pPr algn="ctr"/>
            <a:r>
              <a:rPr lang="en-GB" sz="2400" i="1" dirty="0" smtClean="0">
                <a:hlinkClick r:id="rId8"/>
              </a:rPr>
              <a:t>http</a:t>
            </a:r>
            <a:r>
              <a:rPr lang="en-GB" sz="2400" i="1" dirty="0">
                <a:hlinkClick r:id="rId8"/>
              </a:rPr>
              <a:t>://judinstitute.mn/main/209--.html</a:t>
            </a:r>
            <a:endParaRPr lang="mn-MN" sz="2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8786283" y="3475157"/>
            <a:ext cx="31284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Analysis of Judicial Decisions</a:t>
            </a:r>
          </a:p>
          <a:p>
            <a:endParaRPr lang="en-US" sz="27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66200" y="1904713"/>
            <a:ext cx="2768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Case Analysis</a:t>
            </a: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04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596" y="213562"/>
            <a:ext cx="8796270" cy="590771"/>
          </a:xfrm>
        </p:spPr>
        <p:txBody>
          <a:bodyPr>
            <a:normAutofit fontScale="90000"/>
          </a:bodyPr>
          <a:lstStyle/>
          <a:p>
            <a:pPr algn="ctr"/>
            <a:r>
              <a:rPr lang="mn-MN" sz="3200" dirty="0">
                <a:solidFill>
                  <a:srgbClr val="002060"/>
                </a:solidFill>
              </a:rPr>
              <a:t>Шүүхийн </a:t>
            </a:r>
            <a:r>
              <a:rPr lang="mn-MN" sz="3200" spc="-15" dirty="0">
                <a:solidFill>
                  <a:srgbClr val="002060"/>
                </a:solidFill>
              </a:rPr>
              <a:t>шийдвэрт </a:t>
            </a:r>
            <a:r>
              <a:rPr lang="mn-MN" sz="3200" dirty="0">
                <a:solidFill>
                  <a:srgbClr val="002060"/>
                </a:solidFill>
              </a:rPr>
              <a:t>дүн</a:t>
            </a:r>
            <a:r>
              <a:rPr lang="mn-MN" sz="3200" spc="-105" dirty="0">
                <a:solidFill>
                  <a:srgbClr val="002060"/>
                </a:solidFill>
              </a:rPr>
              <a:t> </a:t>
            </a:r>
            <a:r>
              <a:rPr lang="mn-MN" sz="3200" dirty="0">
                <a:solidFill>
                  <a:srgbClr val="002060"/>
                </a:solidFill>
              </a:rPr>
              <a:t>шинжилгээ </a:t>
            </a:r>
            <a:r>
              <a:rPr lang="mn-MN" sz="3200" spc="-10" dirty="0">
                <a:solidFill>
                  <a:srgbClr val="002060"/>
                </a:solidFill>
              </a:rPr>
              <a:t>хийх</a:t>
            </a:r>
            <a:r>
              <a:rPr lang="mn-MN" sz="3200" spc="-55" dirty="0">
                <a:solidFill>
                  <a:srgbClr val="002060"/>
                </a:solidFill>
              </a:rPr>
              <a:t> </a:t>
            </a:r>
            <a:r>
              <a:rPr lang="mn-MN" sz="3200" spc="-10" dirty="0">
                <a:solidFill>
                  <a:srgbClr val="002060"/>
                </a:solidFill>
              </a:rPr>
              <a:t>шалгуур</a:t>
            </a:r>
            <a:endParaRPr lang="mn-MN" sz="32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3080754"/>
              </p:ext>
            </p:extLst>
          </p:nvPr>
        </p:nvGraphicFramePr>
        <p:xfrm>
          <a:off x="2328333" y="581808"/>
          <a:ext cx="9660467" cy="6276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8912" y="1154081"/>
            <a:ext cx="28413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Ж</a:t>
            </a:r>
            <a:r>
              <a:rPr lang="mn-MN" sz="1600" dirty="0" smtClean="0"/>
              <a:t>ишээ: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mn-MN" sz="1600" i="1" dirty="0" smtClean="0"/>
              <a:t>Иргэний хэргийг хянан шийдвэрлэсэн шүүхийн шийдвэрт хийсэн дүн шинжилгээ – Др. С.Должин /</a:t>
            </a:r>
            <a:r>
              <a:rPr lang="mn-MN" sz="1600" dirty="0" smtClean="0"/>
              <a:t>“Шүүх эрх мэдэл” сэтгүүл, 2017 он №3/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mn-MN" sz="1600" i="1" dirty="0" smtClean="0"/>
              <a:t>Иргэний захидал харилцааны нууцын халдашгүй байдлыг зөрчих гэмт хэргийг шийдвэрлэсэн шүүхийн тогтоолд хийсэн дүн шинжилгээ – Др. Б.Өнөрмаа /</a:t>
            </a:r>
            <a:r>
              <a:rPr lang="mn-MN" sz="1600" dirty="0" smtClean="0"/>
              <a:t>“Шүүх эрх мэдэл” сэтгүүл, 2017 он, №4/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5742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596" y="213562"/>
            <a:ext cx="8796270" cy="590771"/>
          </a:xfrm>
        </p:spPr>
        <p:txBody>
          <a:bodyPr>
            <a:normAutofit fontScale="90000"/>
          </a:bodyPr>
          <a:lstStyle/>
          <a:p>
            <a:pPr algn="ctr"/>
            <a:r>
              <a:rPr lang="mn-MN" sz="3200" dirty="0">
                <a:solidFill>
                  <a:srgbClr val="002060"/>
                </a:solidFill>
              </a:rPr>
              <a:t>Шүүхийн </a:t>
            </a:r>
            <a:r>
              <a:rPr lang="mn-MN" sz="3200" spc="-15" dirty="0">
                <a:solidFill>
                  <a:srgbClr val="002060"/>
                </a:solidFill>
              </a:rPr>
              <a:t>шийдвэрт </a:t>
            </a:r>
            <a:r>
              <a:rPr lang="mn-MN" sz="3200" dirty="0">
                <a:solidFill>
                  <a:srgbClr val="002060"/>
                </a:solidFill>
              </a:rPr>
              <a:t>дүн</a:t>
            </a:r>
            <a:r>
              <a:rPr lang="mn-MN" sz="3200" spc="-105" dirty="0">
                <a:solidFill>
                  <a:srgbClr val="002060"/>
                </a:solidFill>
              </a:rPr>
              <a:t> </a:t>
            </a:r>
            <a:r>
              <a:rPr lang="mn-MN" sz="3200" dirty="0">
                <a:solidFill>
                  <a:srgbClr val="002060"/>
                </a:solidFill>
              </a:rPr>
              <a:t>шинжилгээ </a:t>
            </a:r>
            <a:r>
              <a:rPr lang="mn-MN" sz="3200" spc="-10" dirty="0">
                <a:solidFill>
                  <a:srgbClr val="002060"/>
                </a:solidFill>
              </a:rPr>
              <a:t>хийх</a:t>
            </a:r>
            <a:r>
              <a:rPr lang="mn-MN" sz="3200" spc="-55" dirty="0">
                <a:solidFill>
                  <a:srgbClr val="002060"/>
                </a:solidFill>
              </a:rPr>
              <a:t> </a:t>
            </a:r>
            <a:r>
              <a:rPr lang="mn-MN" sz="3200" spc="-10" dirty="0">
                <a:solidFill>
                  <a:srgbClr val="002060"/>
                </a:solidFill>
              </a:rPr>
              <a:t>шалгуур</a:t>
            </a:r>
            <a:endParaRPr lang="mn-MN" sz="3200" dirty="0">
              <a:solidFill>
                <a:srgbClr val="00206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487867"/>
              </p:ext>
            </p:extLst>
          </p:nvPr>
        </p:nvGraphicFramePr>
        <p:xfrm>
          <a:off x="152401" y="877607"/>
          <a:ext cx="11849101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3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43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№</a:t>
                      </a:r>
                      <a:endParaRPr lang="mn-M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Шалгуур</a:t>
                      </a:r>
                      <a:endParaRPr lang="mn-M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Тайлбар</a:t>
                      </a:r>
                      <a:r>
                        <a:rPr lang="mn-MN" baseline="0" dirty="0" smtClean="0"/>
                        <a:t> </a:t>
                      </a:r>
                      <a:endParaRPr lang="mn-MN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1</a:t>
                      </a:r>
                      <a:endParaRPr lang="mn-M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800" b="0" spc="-5" dirty="0" smtClean="0"/>
                        <a:t>Цэгцтэй </a:t>
                      </a:r>
                      <a:r>
                        <a:rPr lang="mn-MN" sz="1800" b="0" spc="-15" dirty="0" smtClean="0"/>
                        <a:t>байдал </a:t>
                      </a:r>
                      <a:r>
                        <a:rPr lang="mn-MN" sz="1800" b="0" spc="-25" dirty="0" smtClean="0"/>
                        <a:t>ба</a:t>
                      </a:r>
                      <a:r>
                        <a:rPr lang="mn-MN" sz="1800" b="0" spc="40" dirty="0" smtClean="0"/>
                        <a:t> </a:t>
                      </a:r>
                      <a:r>
                        <a:rPr lang="mn-MN" sz="1800" b="0" spc="-5" dirty="0" smtClean="0"/>
                        <a:t>бүтэц</a:t>
                      </a:r>
                      <a:endParaRPr lang="mn-MN" sz="18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sz="1600" dirty="0" smtClean="0"/>
                        <a:t>Шийдвэр хэл, найруулга, бүтцийн хувьд хэр ойлгомжтой, цэгцтэй бүтэцтэй эсэхэд  анхаарал хандуулна. </a:t>
                      </a:r>
                      <a:endParaRPr lang="mn-MN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2</a:t>
                      </a:r>
                      <a:endParaRPr lang="mn-M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800" b="0" spc="-25" dirty="0" smtClean="0"/>
                        <a:t>Талуудын </a:t>
                      </a:r>
                      <a:r>
                        <a:rPr lang="mn-MN" sz="1800" b="0" spc="-5" dirty="0" smtClean="0"/>
                        <a:t>дэвшүүлсэн </a:t>
                      </a:r>
                      <a:r>
                        <a:rPr lang="mn-MN" sz="1800" b="0" spc="-15" dirty="0" smtClean="0"/>
                        <a:t>тайлбарыг </a:t>
                      </a:r>
                      <a:r>
                        <a:rPr lang="mn-MN" sz="1800" b="0" spc="-10" dirty="0" smtClean="0"/>
                        <a:t>үнэлсэн</a:t>
                      </a:r>
                      <a:r>
                        <a:rPr lang="mn-MN" sz="1800" b="0" spc="90" dirty="0" smtClean="0"/>
                        <a:t> </a:t>
                      </a:r>
                      <a:r>
                        <a:rPr lang="mn-MN" sz="1800" b="0" spc="-15" dirty="0" smtClean="0"/>
                        <a:t>байдал</a:t>
                      </a:r>
                      <a:endParaRPr lang="mn-MN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sz="1600" dirty="0" smtClean="0"/>
                        <a:t>Шүүгч талуудын дэвшүүлсэн тайлбарыг өөрийн үгээр товчлон буулгахаас гадна, түүнийг шүүхийн шийдвэрт ойлгоход илүү хялбар, үндэслэлтэй болгосон эсэхэд анхаарна. </a:t>
                      </a:r>
                      <a:endParaRPr lang="mn-MN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3</a:t>
                      </a:r>
                      <a:endParaRPr lang="mn-M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800" b="0" spc="-20" dirty="0" smtClean="0"/>
                        <a:t>Холбогдох хууль </a:t>
                      </a:r>
                      <a:r>
                        <a:rPr lang="mn-MN" sz="1800" b="0" spc="-10" dirty="0" smtClean="0"/>
                        <a:t>тогтоомжид </a:t>
                      </a:r>
                      <a:r>
                        <a:rPr lang="mn-MN" sz="1800" b="0" spc="-5" dirty="0" smtClean="0"/>
                        <a:t>хийсэн дүн</a:t>
                      </a:r>
                      <a:r>
                        <a:rPr lang="mn-MN" sz="1800" b="0" spc="105" dirty="0" smtClean="0"/>
                        <a:t> </a:t>
                      </a:r>
                      <a:r>
                        <a:rPr lang="mn-MN" sz="1800" b="0" spc="-10" dirty="0" smtClean="0"/>
                        <a:t>шинжилгээ</a:t>
                      </a:r>
                      <a:endParaRPr lang="mn-MN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sz="1600" dirty="0" smtClean="0"/>
                        <a:t>Шүүхээс хуулийг хэрхэн хэрэглэснийг нь ойлгоход хялбар болгосон бөгөөд тус салбар эрх зүйд шүүхээс баримталж буй чиг хандлагыг харуулсан байна. </a:t>
                      </a:r>
                      <a:endParaRPr lang="mn-MN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4</a:t>
                      </a:r>
                      <a:endParaRPr lang="mn-M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800" b="0" spc="-20" dirty="0" smtClean="0"/>
                        <a:t>Нотлох </a:t>
                      </a:r>
                      <a:r>
                        <a:rPr lang="mn-MN" sz="1800" b="0" spc="-15" dirty="0" smtClean="0"/>
                        <a:t>баримтын</a:t>
                      </a:r>
                      <a:r>
                        <a:rPr lang="mn-MN" sz="1800" b="0" spc="40" dirty="0" smtClean="0"/>
                        <a:t> </a:t>
                      </a:r>
                      <a:r>
                        <a:rPr lang="mn-MN" sz="1800" b="0" spc="-10" dirty="0" smtClean="0"/>
                        <a:t>үнэлгээ</a:t>
                      </a:r>
                      <a:endParaRPr lang="mn-MN" sz="18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sz="1600" dirty="0" smtClean="0"/>
                        <a:t>Шүүх талууд тус бүрийн нотлох баримт юу болохыг дурдаад өнгөрөх бус харин эдгээр нотлох баримтыг хэрхэн үнэлж, дүгнэсэн талаар анхаарал хандуулна. </a:t>
                      </a:r>
                      <a:endParaRPr lang="mn-MN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5</a:t>
                      </a:r>
                      <a:endParaRPr lang="mn-M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800" b="0" spc="-5" dirty="0" smtClean="0"/>
                        <a:t>Шийдвэр </a:t>
                      </a:r>
                      <a:r>
                        <a:rPr lang="mn-MN" sz="1800" b="0" spc="-15" dirty="0" smtClean="0"/>
                        <a:t>гаргах</a:t>
                      </a:r>
                      <a:r>
                        <a:rPr lang="mn-MN" sz="1800" b="0" spc="5" dirty="0" smtClean="0"/>
                        <a:t> </a:t>
                      </a:r>
                      <a:r>
                        <a:rPr lang="mn-MN" sz="1800" b="0" spc="-10" dirty="0" smtClean="0"/>
                        <a:t>үндэслэл</a:t>
                      </a:r>
                      <a:endParaRPr lang="mn-MN" sz="18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sz="1600" dirty="0" smtClean="0"/>
                        <a:t>Шүүхийн шийдвэр нарийвчилсан дүн шинжилгээнд тулгуурласан болон итгэл үнэмшил төрүүлэхүйц үндэслэл дэвшүүлсэн эсэхэд анхаарал хандуулна. </a:t>
                      </a:r>
                      <a:endParaRPr lang="mn-MN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6</a:t>
                      </a:r>
                      <a:endParaRPr lang="mn-M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spc="-10" dirty="0" smtClean="0"/>
                        <a:t>Эрх </a:t>
                      </a:r>
                      <a:r>
                        <a:rPr lang="ru-RU" sz="1800" b="0" spc="-5" dirty="0" smtClean="0"/>
                        <a:t>зүйн жишиг </a:t>
                      </a:r>
                      <a:r>
                        <a:rPr lang="ru-RU" sz="1800" b="0" spc="-10" dirty="0" smtClean="0"/>
                        <a:t>тогтоосон</a:t>
                      </a:r>
                      <a:r>
                        <a:rPr lang="ru-RU" sz="1800" b="0" spc="25" dirty="0" smtClean="0"/>
                        <a:t> </a:t>
                      </a:r>
                      <a:r>
                        <a:rPr lang="ru-RU" sz="1800" b="0" spc="-15" dirty="0" smtClean="0"/>
                        <a:t>байдал</a:t>
                      </a:r>
                      <a:endParaRPr lang="mn-MN" sz="18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sz="1600" dirty="0" smtClean="0"/>
                        <a:t>Шүүхийн шийдвэрүүд ижил, төсөөтэй шийдвэрлэгдсэн хэргийн үндэслэлээс зөрүүтэй байгаа эсэхийг авч үзнэ.</a:t>
                      </a:r>
                      <a:endParaRPr lang="mn-MN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n-MN" dirty="0" smtClean="0"/>
                        <a:t>7</a:t>
                      </a:r>
                      <a:endParaRPr lang="mn-M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800" b="0" spc="-10" dirty="0" smtClean="0"/>
                        <a:t>Шийдвэрт нөлөөлөх аливаа </a:t>
                      </a:r>
                      <a:r>
                        <a:rPr lang="mn-MN" sz="1800" b="0" spc="-20" dirty="0" smtClean="0"/>
                        <a:t>хууль </a:t>
                      </a:r>
                      <a:r>
                        <a:rPr lang="mn-MN" sz="1800" b="0" spc="-10" dirty="0" smtClean="0"/>
                        <a:t>тогтоомжийн </a:t>
                      </a:r>
                      <a:r>
                        <a:rPr lang="mn-MN" sz="1800" b="0" spc="-5" dirty="0" smtClean="0"/>
                        <a:t>шинж, процессын</a:t>
                      </a:r>
                      <a:r>
                        <a:rPr lang="mn-MN" sz="1800" b="0" spc="165" dirty="0" smtClean="0"/>
                        <a:t> </a:t>
                      </a:r>
                      <a:r>
                        <a:rPr lang="mn-MN" sz="1800" b="0" spc="-15" dirty="0" smtClean="0"/>
                        <a:t>асуудал</a:t>
                      </a:r>
                      <a:endParaRPr lang="mn-MN" sz="18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mn-MN" sz="1600" dirty="0" smtClean="0"/>
                        <a:t>Холбогдох хууль тогтоомжид аливаа бэрхшээл болон хоёрдмол утгатай зүйлсийг олж тогтоосон бол эдгээрт өөрийн тайлбарыг дэвшүүлнэ.</a:t>
                      </a:r>
                      <a:endParaRPr lang="mn-MN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4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mn-MN" sz="3200" dirty="0">
                <a:solidFill>
                  <a:srgbClr val="0070C0"/>
                </a:solidFill>
              </a:rPr>
              <a:t>Монгол Улсын Дээд шүүхийн тогтоол, зөвлөмж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199" y="1825625"/>
            <a:ext cx="10914529" cy="435133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mn-MN" dirty="0"/>
              <a:t>2006.04.24-ний “Шүүхийн шийдвэрийн тухай” 21 дүгээр тогтоол</a:t>
            </a:r>
          </a:p>
          <a:p>
            <a:pPr lvl="0"/>
            <a:r>
              <a:rPr lang="mn-MN" dirty="0"/>
              <a:t>2006.04.25-ны “Шүүхийн шийдвэрийг боловсруулах аргачлалын тухай” зөвлөмж</a:t>
            </a:r>
          </a:p>
          <a:p>
            <a:pPr lvl="0"/>
            <a:r>
              <a:rPr lang="mn-MN" dirty="0"/>
              <a:t>2006.11.30-ны өдрийн “Шүүхийн шийтгэх ба цагаатгах тогтоол боловсруулах аргачлалын тухай” зөвлөмж </a:t>
            </a:r>
            <a:endParaRPr lang="mn-MN" dirty="0" smtClean="0"/>
          </a:p>
          <a:p>
            <a:pPr lvl="0"/>
            <a:r>
              <a:rPr lang="mn-MN" dirty="0"/>
              <a:t>2009.11.30-ны “Давж заалдах шатны шүүхээс гаргах магадлалын тухай” 02 тоот зөвлөмж </a:t>
            </a:r>
          </a:p>
          <a:p>
            <a:pPr lvl="0"/>
            <a:r>
              <a:rPr lang="mn-MN" dirty="0"/>
              <a:t>2010.07.01-ний “Давж заалдах шатны шүүхээс эрүүгийн хэргийн талаар гаргах магадлалд тавигдах шаардлагын тухай” 01 тоот зөвлөмж</a:t>
            </a:r>
          </a:p>
          <a:p>
            <a:r>
              <a:rPr lang="en-US" dirty="0"/>
              <a:t>2018.05.09</a:t>
            </a:r>
            <a:r>
              <a:rPr lang="mn-MN" dirty="0"/>
              <a:t>-ний “Шийтгэх (цагаатгах) тогтоол үйлдэхэд анхаарах зарим асуудлын тухай” 01 тоот зөвлөмж</a:t>
            </a:r>
          </a:p>
          <a:p>
            <a:r>
              <a:rPr lang="en-US" dirty="0"/>
              <a:t>2018.05.09</a:t>
            </a:r>
            <a:r>
              <a:rPr lang="mn-MN" dirty="0"/>
              <a:t>-ний “Магадлал үйлдэхэд анхаарах зарим асуудлын тухай” 02 тоот </a:t>
            </a:r>
            <a:r>
              <a:rPr lang="mn-MN" dirty="0" smtClean="0"/>
              <a:t>зөвлөмж</a:t>
            </a:r>
            <a:endParaRPr lang="mn-MN" dirty="0"/>
          </a:p>
          <a:p>
            <a:endParaRPr lang="mn-MN" dirty="0"/>
          </a:p>
        </p:txBody>
      </p:sp>
    </p:spTree>
    <p:extLst>
      <p:ext uri="{BB962C8B-B14F-4D97-AF65-F5344CB8AC3E}">
        <p14:creationId xmlns:p14="http://schemas.microsoft.com/office/powerpoint/2010/main" val="206820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404</TotalTime>
  <Words>665</Words>
  <Application>Microsoft Office PowerPoint</Application>
  <PresentationFormat>Widescreen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Office Theme</vt:lpstr>
      <vt:lpstr>Шүүхийн шийдвэрт дүн шинжилгээ хийх арга зүй</vt:lpstr>
      <vt:lpstr>Шүүхийн практик судалгааны төрөл</vt:lpstr>
      <vt:lpstr>Яагаад шүүхийн шийдвэр чанартай байх ёстой вэ?</vt:lpstr>
      <vt:lpstr>Европын шүүгчдийн зөвлөлдөх зөвлөл (CCJE)-ийн 2008 оны “Шүүхийн шийдвэрийн чанарын тухай” 11 дүгээр зөвлөмж https://rm.coe.int/16807482bf </vt:lpstr>
      <vt:lpstr>Анхаарах зүйл</vt:lpstr>
      <vt:lpstr>PowerPoint Presentation</vt:lpstr>
      <vt:lpstr>Шүүхийн шийдвэрт дүн шинжилгээ хийх шалгуур</vt:lpstr>
      <vt:lpstr>Шүүхийн шийдвэрт дүн шинжилгээ хийх шалгуур</vt:lpstr>
      <vt:lpstr>Монгол Улсын Дээд шүүхийн тогтоол, зөвлөмж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Шүүхийн шийдвэрт дүн шинжилгээ хийх аргачлал</dc:title>
  <dc:creator>galbaatar</dc:creator>
  <cp:lastModifiedBy>Badamragchaa Purevdorj</cp:lastModifiedBy>
  <cp:revision>37</cp:revision>
  <dcterms:created xsi:type="dcterms:W3CDTF">2017-12-10T07:01:29Z</dcterms:created>
  <dcterms:modified xsi:type="dcterms:W3CDTF">2020-04-18T03:46:01Z</dcterms:modified>
</cp:coreProperties>
</file>